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58" r:id="rId5"/>
    <p:sldId id="261" r:id="rId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21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81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42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03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51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0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09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37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45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85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80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39578-7E43-4B3F-8F10-FD0B13AFE4DC}" type="datetimeFigureOut">
              <a:rPr lang="de-DE" smtClean="0"/>
              <a:t>21.03.2017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B39D-2311-4600-AA01-292106FCEA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43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" y="0"/>
            <a:ext cx="90997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9600" dirty="0" smtClean="0">
                <a:solidFill>
                  <a:srgbClr val="FF0000"/>
                </a:solidFill>
              </a:rPr>
              <a:t>Solar </a:t>
            </a:r>
            <a:r>
              <a:rPr lang="de-DE" sz="9600" dirty="0" err="1" smtClean="0">
                <a:solidFill>
                  <a:srgbClr val="FF0000"/>
                </a:solidFill>
              </a:rPr>
              <a:t>energy</a:t>
            </a:r>
            <a:endParaRPr lang="de-DE" sz="9600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043" y="11061848"/>
            <a:ext cx="4202016" cy="31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992" y="17841808"/>
            <a:ext cx="19371701" cy="1452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4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Solar </a:t>
            </a:r>
            <a:r>
              <a:rPr lang="de-DE" b="1" dirty="0" err="1" smtClean="0"/>
              <a:t>energy</a:t>
            </a:r>
            <a:r>
              <a:rPr lang="de-DE" b="1" dirty="0" smtClean="0"/>
              <a:t> in Germany: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reasons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/>
              <a:t> </a:t>
            </a:r>
            <a:r>
              <a:rPr lang="de-DE" dirty="0" smtClean="0"/>
              <a:t>solar </a:t>
            </a:r>
            <a:r>
              <a:rPr lang="de-DE" dirty="0" err="1" smtClean="0"/>
              <a:t>energy</a:t>
            </a:r>
            <a:r>
              <a:rPr lang="de-DE" dirty="0" smtClean="0"/>
              <a:t>: </a:t>
            </a:r>
            <a:endParaRPr lang="de-DE" dirty="0"/>
          </a:p>
          <a:p>
            <a:pPr lvl="0"/>
            <a:r>
              <a:rPr lang="de-DE" dirty="0" smtClean="0"/>
              <a:t>Solar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inexhaustible</a:t>
            </a:r>
            <a:r>
              <a:rPr lang="de-DE" dirty="0"/>
              <a:t> </a:t>
            </a:r>
            <a:r>
              <a:rPr lang="de-DE" dirty="0" err="1" smtClean="0"/>
              <a:t>energy</a:t>
            </a:r>
            <a:r>
              <a:rPr lang="de-DE" dirty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in </a:t>
            </a:r>
            <a:r>
              <a:rPr lang="de-DE" dirty="0" err="1" smtClean="0"/>
              <a:t>contrast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fossil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.</a:t>
            </a:r>
            <a:endParaRPr lang="de-DE" dirty="0"/>
          </a:p>
          <a:p>
            <a:pPr lvl="0"/>
            <a:r>
              <a:rPr lang="de-DE" dirty="0" smtClean="0"/>
              <a:t>Solar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doesn´t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dirty="0" smtClean="0"/>
              <a:t> CO</a:t>
            </a:r>
            <a:r>
              <a:rPr lang="de-DE" sz="1200" b="1" dirty="0" smtClean="0"/>
              <a:t>2</a:t>
            </a:r>
          </a:p>
          <a:p>
            <a:r>
              <a:rPr lang="de-DE" dirty="0" smtClean="0"/>
              <a:t>Solar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favourable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8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79583" cy="511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19672" y="620688"/>
            <a:ext cx="6252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err="1" smtClean="0"/>
              <a:t>Sunlight</a:t>
            </a:r>
            <a:r>
              <a:rPr lang="de-DE" sz="6000" dirty="0" smtClean="0"/>
              <a:t> in kWh/m²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39095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marL="0" indent="0"/>
            <a:r>
              <a:rPr lang="de-DE" sz="4000" b="1" dirty="0" smtClean="0"/>
              <a:t>Solar </a:t>
            </a:r>
            <a:r>
              <a:rPr lang="de-DE" sz="4000" b="1" dirty="0" err="1" smtClean="0"/>
              <a:t>production</a:t>
            </a:r>
            <a:r>
              <a:rPr lang="de-DE" sz="4000" b="1" dirty="0" smtClean="0"/>
              <a:t> in </a:t>
            </a:r>
            <a:r>
              <a:rPr lang="de-DE" sz="4000" b="1" dirty="0"/>
              <a:t>G</a:t>
            </a:r>
            <a:r>
              <a:rPr lang="de-DE" sz="4000" b="1" dirty="0" smtClean="0"/>
              <a:t>ermany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030019"/>
          </a:xfrm>
        </p:spPr>
        <p:txBody>
          <a:bodyPr>
            <a:normAutofit/>
          </a:bodyPr>
          <a:lstStyle/>
          <a:p>
            <a:pPr lvl="0"/>
            <a:r>
              <a:rPr lang="de-DE" dirty="0" smtClean="0"/>
              <a:t>In Germany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2.15 </a:t>
            </a:r>
            <a:r>
              <a:rPr lang="de-DE" dirty="0" err="1"/>
              <a:t>m</a:t>
            </a:r>
            <a:r>
              <a:rPr lang="de-DE" dirty="0" err="1" smtClean="0"/>
              <a:t>illion</a:t>
            </a:r>
            <a:r>
              <a:rPr lang="de-DE" dirty="0" smtClean="0"/>
              <a:t> solar </a:t>
            </a:r>
            <a:r>
              <a:rPr lang="de-DE" dirty="0" err="1" smtClean="0"/>
              <a:t>plants</a:t>
            </a:r>
            <a:r>
              <a:rPr lang="de-DE" dirty="0"/>
              <a:t> </a:t>
            </a:r>
            <a:r>
              <a:rPr lang="de-DE" dirty="0" err="1"/>
              <a:t>installed</a:t>
            </a:r>
            <a:r>
              <a:rPr lang="de-DE" dirty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corresponds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collector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19.2 </a:t>
            </a:r>
            <a:r>
              <a:rPr lang="de-DE" dirty="0" err="1" smtClean="0"/>
              <a:t>million</a:t>
            </a:r>
            <a:r>
              <a:rPr lang="de-DE" dirty="0" smtClean="0"/>
              <a:t> </a:t>
            </a:r>
            <a:r>
              <a:rPr lang="de-DE" dirty="0" err="1" smtClean="0"/>
              <a:t>square</a:t>
            </a:r>
            <a:r>
              <a:rPr lang="de-DE" dirty="0" smtClean="0"/>
              <a:t> </a:t>
            </a:r>
            <a:r>
              <a:rPr lang="de-DE" dirty="0" err="1" smtClean="0"/>
              <a:t>kilometres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In 2015, </a:t>
            </a:r>
            <a:r>
              <a:rPr lang="de-DE" dirty="0" err="1" smtClean="0"/>
              <a:t>about</a:t>
            </a:r>
            <a:r>
              <a:rPr lang="de-DE" smtClean="0"/>
              <a:t> </a:t>
            </a:r>
            <a:r>
              <a:rPr lang="de-DE" smtClean="0"/>
              <a:t>7,500 </a:t>
            </a:r>
            <a:r>
              <a:rPr lang="de-DE" dirty="0" err="1" smtClean="0"/>
              <a:t>gigawatt</a:t>
            </a:r>
            <a:r>
              <a:rPr lang="de-DE" dirty="0" smtClean="0"/>
              <a:t> </a:t>
            </a:r>
            <a:r>
              <a:rPr lang="de-DE" dirty="0" err="1" smtClean="0"/>
              <a:t>hours</a:t>
            </a:r>
            <a:r>
              <a:rPr lang="de-DE" dirty="0" smtClean="0"/>
              <a:t> in </a:t>
            </a:r>
            <a:r>
              <a:rPr lang="de-DE" dirty="0" err="1" smtClean="0"/>
              <a:t>warmth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. This </a:t>
            </a:r>
            <a:r>
              <a:rPr lang="de-DE" dirty="0" err="1" smtClean="0"/>
              <a:t>corresponds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7.5 </a:t>
            </a:r>
            <a:r>
              <a:rPr lang="de-DE" dirty="0" err="1" smtClean="0"/>
              <a:t>billion</a:t>
            </a:r>
            <a:r>
              <a:rPr lang="de-DE" dirty="0" smtClean="0"/>
              <a:t> </a:t>
            </a:r>
            <a:r>
              <a:rPr lang="de-DE" dirty="0" err="1" smtClean="0"/>
              <a:t>kilowatt</a:t>
            </a:r>
            <a:r>
              <a:rPr lang="de-DE" dirty="0" smtClean="0"/>
              <a:t> </a:t>
            </a:r>
            <a:r>
              <a:rPr lang="de-DE" dirty="0" err="1" smtClean="0"/>
              <a:t>hours</a:t>
            </a:r>
            <a:r>
              <a:rPr lang="de-DE" dirty="0" smtClean="0"/>
              <a:t>. </a:t>
            </a:r>
            <a:r>
              <a:rPr lang="de-DE" dirty="0" err="1" smtClean="0"/>
              <a:t>Moreover</a:t>
            </a:r>
            <a:r>
              <a:rPr lang="de-DE" dirty="0" smtClean="0"/>
              <a:t>, 101 000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.</a:t>
            </a:r>
          </a:p>
          <a:p>
            <a:pPr lvl="0"/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7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 smtClean="0"/>
              <a:t>Development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production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solar </a:t>
            </a:r>
            <a:r>
              <a:rPr lang="de-DE" sz="2400" b="1" dirty="0" err="1" smtClean="0"/>
              <a:t>energy</a:t>
            </a:r>
            <a:r>
              <a:rPr lang="de-DE" sz="2400" b="1" dirty="0" smtClean="0"/>
              <a:t> in Germany</a:t>
            </a:r>
            <a:endParaRPr lang="de-DE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58692"/>
            <a:ext cx="7560840" cy="411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Bildschirmpräsentation (4:3)</PresentationFormat>
  <Paragraphs>11</Paragraphs>
  <Slides>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Larissa</vt:lpstr>
      <vt:lpstr>Solar energy</vt:lpstr>
      <vt:lpstr>Solar energy in Germany:  </vt:lpstr>
      <vt:lpstr>PowerPoint-Präsentation</vt:lpstr>
      <vt:lpstr>Solar production in Germany </vt:lpstr>
      <vt:lpstr>Development of the production of solar energy in Germany</vt:lpstr>
    </vt:vector>
  </TitlesOfParts>
  <Company>Gymnasium Winsen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energy</dc:title>
  <dc:creator>latein</dc:creator>
  <cp:lastModifiedBy>latein</cp:lastModifiedBy>
  <cp:revision>9</cp:revision>
  <dcterms:created xsi:type="dcterms:W3CDTF">2017-02-21T13:00:02Z</dcterms:created>
  <dcterms:modified xsi:type="dcterms:W3CDTF">2017-03-21T13:14:51Z</dcterms:modified>
</cp:coreProperties>
</file>