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680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2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13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54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53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98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11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7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63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09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21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38F9-0D16-41D8-A6AE-FA43D88FBA25}" type="datetimeFigureOut">
              <a:rPr lang="de-DE" smtClean="0"/>
              <a:t>21.03.2017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398F-0CDB-4024-B6EF-9D28F3DB2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69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5497" y="794"/>
            <a:ext cx="12538891" cy="68572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de-DE" dirty="0" smtClean="0"/>
              <a:t>Wind </a:t>
            </a:r>
            <a:r>
              <a:rPr lang="de-DE" dirty="0" err="1" smtClean="0"/>
              <a:t>energy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1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99" y="2276872"/>
            <a:ext cx="3334801" cy="4389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dirty="0" err="1" smtClean="0"/>
              <a:t>Spreading</a:t>
            </a:r>
            <a:r>
              <a:rPr lang="de-DE" dirty="0" smtClean="0"/>
              <a:t> in Germany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 smtClean="0"/>
              <a:t>2015 26744 wind power </a:t>
            </a:r>
            <a:r>
              <a:rPr lang="de-DE" sz="2800" dirty="0" err="1" smtClean="0"/>
              <a:t>stations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in </a:t>
            </a:r>
            <a:r>
              <a:rPr lang="de-DE" sz="2800" dirty="0" err="1" smtClean="0"/>
              <a:t>operation</a:t>
            </a:r>
            <a:r>
              <a:rPr lang="de-DE" sz="2800" dirty="0" smtClean="0"/>
              <a:t> in Germany</a:t>
            </a:r>
          </a:p>
          <a:p>
            <a:r>
              <a:rPr lang="de-DE" sz="2800" dirty="0" smtClean="0"/>
              <a:t>Most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power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installed</a:t>
            </a:r>
            <a:r>
              <a:rPr lang="de-DE" sz="2800" dirty="0" smtClean="0"/>
              <a:t> in</a:t>
            </a:r>
          </a:p>
          <a:p>
            <a:pPr marL="0" indent="0">
              <a:buNone/>
            </a:pPr>
            <a:r>
              <a:rPr lang="de-DE" sz="2800" dirty="0" smtClean="0"/>
              <a:t>     </a:t>
            </a:r>
            <a:r>
              <a:rPr lang="de-DE" sz="2800" dirty="0" err="1" smtClean="0"/>
              <a:t>Lower</a:t>
            </a:r>
            <a:r>
              <a:rPr lang="de-DE" sz="2800" dirty="0" smtClean="0"/>
              <a:t> </a:t>
            </a:r>
            <a:r>
              <a:rPr lang="de-DE" sz="2800" dirty="0" err="1" smtClean="0"/>
              <a:t>Saxony</a:t>
            </a:r>
            <a:endParaRPr lang="de-DE" sz="2800" dirty="0" smtClean="0"/>
          </a:p>
          <a:p>
            <a:r>
              <a:rPr lang="de-DE" sz="2800" dirty="0" smtClean="0"/>
              <a:t>Wind </a:t>
            </a:r>
            <a:r>
              <a:rPr lang="de-DE" sz="2800" dirty="0" err="1" smtClean="0"/>
              <a:t>energy</a:t>
            </a:r>
            <a:r>
              <a:rPr lang="de-DE" sz="2800" dirty="0"/>
              <a:t> </a:t>
            </a:r>
            <a:r>
              <a:rPr lang="de-DE" sz="2800" dirty="0" err="1" smtClean="0"/>
              <a:t>enjoys</a:t>
            </a:r>
            <a:r>
              <a:rPr lang="de-DE" sz="2800" dirty="0" smtClean="0"/>
              <a:t> a </a:t>
            </a:r>
            <a:r>
              <a:rPr lang="de-DE" sz="2800" dirty="0" err="1" smtClean="0"/>
              <a:t>wide</a:t>
            </a:r>
            <a:r>
              <a:rPr lang="de-DE" sz="2800" dirty="0" smtClean="0"/>
              <a:t> </a:t>
            </a:r>
            <a:r>
              <a:rPr lang="de-DE" sz="2800" dirty="0" err="1" smtClean="0"/>
              <a:t>spread</a:t>
            </a:r>
            <a:r>
              <a:rPr lang="de-DE" sz="2800" dirty="0" smtClean="0"/>
              <a:t> in</a:t>
            </a:r>
          </a:p>
          <a:p>
            <a:pPr marL="0" indent="0">
              <a:buNone/>
            </a:pPr>
            <a:r>
              <a:rPr lang="de-DE" sz="2800" dirty="0" smtClean="0"/>
              <a:t>    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north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Germany, </a:t>
            </a:r>
            <a:r>
              <a:rPr lang="de-DE" sz="2800" dirty="0" err="1" smtClean="0"/>
              <a:t>there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42%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installed</a:t>
            </a:r>
            <a:r>
              <a:rPr lang="de-DE" sz="2800" dirty="0" smtClean="0"/>
              <a:t> wind power  </a:t>
            </a:r>
          </a:p>
          <a:p>
            <a:pPr marL="0" indent="0">
              <a:buNone/>
            </a:pPr>
            <a:r>
              <a:rPr lang="de-DE" sz="2800" dirty="0" smtClean="0"/>
              <a:t>     </a:t>
            </a:r>
            <a:r>
              <a:rPr lang="de-DE" sz="2800" dirty="0" err="1" smtClean="0"/>
              <a:t>stations</a:t>
            </a:r>
            <a:r>
              <a:rPr lang="de-DE" sz="2800" dirty="0" smtClean="0"/>
              <a:t> </a:t>
            </a:r>
          </a:p>
          <a:p>
            <a:r>
              <a:rPr lang="de-DE" sz="2800" dirty="0" err="1" smtClean="0"/>
              <a:t>Each</a:t>
            </a:r>
            <a:r>
              <a:rPr lang="de-DE" sz="2800" dirty="0" smtClean="0"/>
              <a:t> </a:t>
            </a:r>
            <a:r>
              <a:rPr lang="de-DE" sz="2800" dirty="0" err="1" smtClean="0"/>
              <a:t>year</a:t>
            </a:r>
            <a:r>
              <a:rPr lang="de-DE" sz="2800" dirty="0" smtClean="0"/>
              <a:t> </a:t>
            </a:r>
            <a:r>
              <a:rPr lang="de-DE" sz="2800" dirty="0" err="1" smtClean="0"/>
              <a:t>thousands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wind power </a:t>
            </a:r>
            <a:r>
              <a:rPr lang="de-DE" sz="2800" dirty="0"/>
              <a:t> </a:t>
            </a:r>
            <a:r>
              <a:rPr lang="de-DE" sz="2800" dirty="0" smtClean="0"/>
              <a:t>                        </a:t>
            </a:r>
            <a:r>
              <a:rPr lang="de-DE" sz="2800" dirty="0" err="1" smtClean="0"/>
              <a:t>stations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built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numbers</a:t>
            </a:r>
            <a:r>
              <a:rPr lang="de-DE" sz="2800" dirty="0" smtClean="0"/>
              <a:t> 			        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new</a:t>
            </a:r>
            <a:r>
              <a:rPr lang="de-DE" sz="2800" dirty="0" smtClean="0"/>
              <a:t> </a:t>
            </a:r>
            <a:r>
              <a:rPr lang="de-DE" sz="2800" dirty="0" err="1" smtClean="0"/>
              <a:t>contructions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increased</a:t>
            </a:r>
            <a:r>
              <a:rPr lang="de-DE" sz="2800" dirty="0" smtClean="0"/>
              <a:t> </a:t>
            </a:r>
            <a:r>
              <a:rPr lang="de-DE" sz="2800" dirty="0" err="1" smtClean="0"/>
              <a:t>steadily</a:t>
            </a:r>
            <a:r>
              <a:rPr lang="de-DE" sz="2800" dirty="0" smtClean="0"/>
              <a:t> </a:t>
            </a:r>
            <a:r>
              <a:rPr lang="de-DE" sz="2800" dirty="0" err="1" smtClean="0"/>
              <a:t>since</a:t>
            </a:r>
            <a:r>
              <a:rPr lang="de-DE" sz="2800" dirty="0" smtClean="0"/>
              <a:t> 1970</a:t>
            </a:r>
            <a:r>
              <a:rPr lang="de-DE" sz="2800" dirty="0"/>
              <a:t>	</a:t>
            </a:r>
            <a:r>
              <a:rPr lang="de-DE" sz="2800" dirty="0" smtClean="0"/>
              <a:t>		</a:t>
            </a:r>
          </a:p>
          <a:p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4866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185765"/>
              </p:ext>
            </p:extLst>
          </p:nvPr>
        </p:nvGraphicFramePr>
        <p:xfrm>
          <a:off x="457200" y="1600200"/>
          <a:ext cx="8229600" cy="51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Cons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-wind </a:t>
                      </a:r>
                      <a:r>
                        <a:rPr lang="de-DE" dirty="0" err="1" smtClean="0"/>
                        <a:t>can´t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exhausted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it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is</a:t>
                      </a:r>
                      <a:r>
                        <a:rPr lang="de-DE" dirty="0" smtClean="0"/>
                        <a:t> abundant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big</a:t>
                      </a:r>
                      <a:r>
                        <a:rPr lang="de-DE" dirty="0" smtClean="0"/>
                        <a:t> wind </a:t>
                      </a:r>
                      <a:r>
                        <a:rPr lang="de-DE" dirty="0" err="1" smtClean="0"/>
                        <a:t>parks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can´t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even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provide</a:t>
                      </a:r>
                      <a:r>
                        <a:rPr lang="de-DE" dirty="0" smtClean="0"/>
                        <a:t> a </a:t>
                      </a:r>
                      <a:r>
                        <a:rPr lang="de-DE" dirty="0" err="1" smtClean="0"/>
                        <a:t>city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no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emissions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dangerous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gases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dangerous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bird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swarms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rotor</a:t>
                      </a:r>
                      <a:r>
                        <a:rPr lang="de-DE" baseline="0" dirty="0" smtClean="0"/>
                        <a:t> blades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die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-wind</a:t>
                      </a:r>
                      <a:r>
                        <a:rPr lang="de-DE" baseline="0" dirty="0" smtClean="0"/>
                        <a:t> power </a:t>
                      </a:r>
                      <a:r>
                        <a:rPr lang="de-DE" baseline="0" dirty="0" err="1" smtClean="0"/>
                        <a:t>stations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don´t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need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much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space</a:t>
                      </a:r>
                      <a:r>
                        <a:rPr lang="de-DE" baseline="0" dirty="0" smtClean="0"/>
                        <a:t> in </a:t>
                      </a:r>
                      <a:r>
                        <a:rPr lang="de-DE" baseline="0" dirty="0" err="1" smtClean="0"/>
                        <a:t>comparison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conventional</a:t>
                      </a:r>
                      <a:r>
                        <a:rPr lang="de-DE" baseline="0" dirty="0" smtClean="0"/>
                        <a:t> power </a:t>
                      </a:r>
                      <a:r>
                        <a:rPr lang="de-DE" baseline="0" dirty="0" err="1" smtClean="0"/>
                        <a:t>stations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if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no</a:t>
                      </a:r>
                      <a:r>
                        <a:rPr lang="de-DE" baseline="0" dirty="0" smtClean="0"/>
                        <a:t> wind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a </a:t>
                      </a:r>
                      <a:r>
                        <a:rPr lang="de-DE" baseline="0" dirty="0" err="1" smtClean="0"/>
                        <a:t>day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people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won´t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have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electricity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because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energy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can´t</a:t>
                      </a:r>
                      <a:r>
                        <a:rPr lang="de-DE" baseline="0" dirty="0" smtClean="0"/>
                        <a:t> b </a:t>
                      </a:r>
                      <a:r>
                        <a:rPr lang="de-DE" baseline="0" dirty="0" err="1" smtClean="0"/>
                        <a:t>stored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well</a:t>
                      </a:r>
                      <a:r>
                        <a:rPr lang="de-DE" baseline="0" dirty="0" smtClean="0"/>
                        <a:t>;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these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situations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conventional</a:t>
                      </a:r>
                      <a:r>
                        <a:rPr lang="de-DE" baseline="0" dirty="0" smtClean="0"/>
                        <a:t> power </a:t>
                      </a:r>
                      <a:r>
                        <a:rPr lang="de-DE" baseline="0" dirty="0" err="1" smtClean="0"/>
                        <a:t>stations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would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needed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idea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wind power </a:t>
                      </a:r>
                      <a:r>
                        <a:rPr lang="de-DE" dirty="0" err="1" smtClean="0"/>
                        <a:t>is</a:t>
                      </a:r>
                      <a:r>
                        <a:rPr lang="de-DE" dirty="0" smtClean="0"/>
                        <a:t> still </a:t>
                      </a:r>
                      <a:r>
                        <a:rPr lang="de-DE" dirty="0" err="1" smtClean="0"/>
                        <a:t>expandable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-wind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parks</a:t>
                      </a:r>
                      <a:r>
                        <a:rPr lang="de-DE" baseline="0" dirty="0" smtClean="0"/>
                        <a:t> in </a:t>
                      </a:r>
                      <a:r>
                        <a:rPr lang="de-DE" baseline="0" dirty="0" err="1" smtClean="0"/>
                        <a:t>residential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areas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aren´t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possible</a:t>
                      </a:r>
                      <a:r>
                        <a:rPr lang="de-DE" baseline="0" dirty="0" smtClean="0"/>
                        <a:t> due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noise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-</a:t>
                      </a:r>
                      <a:r>
                        <a:rPr lang="de-DE" dirty="0" err="1" smtClean="0"/>
                        <a:t>around</a:t>
                      </a:r>
                      <a:r>
                        <a:rPr lang="de-DE" baseline="0" dirty="0" smtClean="0"/>
                        <a:t> 70,000 </a:t>
                      </a:r>
                      <a:r>
                        <a:rPr lang="de-DE" baseline="0" dirty="0" err="1" smtClean="0"/>
                        <a:t>workers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part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this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line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business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numbers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are</a:t>
                      </a:r>
                      <a:r>
                        <a:rPr lang="de-DE" baseline="0" dirty="0" smtClean="0"/>
                        <a:t> still </a:t>
                      </a:r>
                      <a:r>
                        <a:rPr lang="de-DE" baseline="0" dirty="0" err="1" smtClean="0"/>
                        <a:t>increasing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-wind </a:t>
                      </a:r>
                      <a:r>
                        <a:rPr lang="de-DE" dirty="0" err="1" smtClean="0"/>
                        <a:t>isn´t</a:t>
                      </a:r>
                      <a:r>
                        <a:rPr lang="de-DE" baseline="0" dirty="0" smtClean="0"/>
                        <a:t> a </a:t>
                      </a:r>
                      <a:r>
                        <a:rPr lang="de-DE" baseline="0" dirty="0" err="1" smtClean="0"/>
                        <a:t>reliable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source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energy</a:t>
                      </a:r>
                      <a:r>
                        <a:rPr lang="de-DE" baseline="0" dirty="0" smtClean="0"/>
                        <a:t>: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power </a:t>
                      </a:r>
                      <a:r>
                        <a:rPr lang="de-DE" baseline="0" dirty="0" err="1" smtClean="0"/>
                        <a:t>always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depends</a:t>
                      </a:r>
                      <a:r>
                        <a:rPr lang="de-DE" baseline="0" dirty="0" smtClean="0"/>
                        <a:t> on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weather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you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can´t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control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wind´s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intensity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-wind </a:t>
                      </a:r>
                      <a:r>
                        <a:rPr lang="de-DE" dirty="0" err="1" smtClean="0"/>
                        <a:t>is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cheap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Wind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Winsen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About</a:t>
            </a:r>
            <a:r>
              <a:rPr lang="de-DE" dirty="0" smtClean="0"/>
              <a:t> 60 wind power </a:t>
            </a:r>
            <a:r>
              <a:rPr lang="de-DE" dirty="0" err="1" smtClean="0"/>
              <a:t>stations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district</a:t>
            </a:r>
            <a:r>
              <a:rPr lang="de-DE" dirty="0" smtClean="0"/>
              <a:t> Harburg 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 Winsen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wind power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0.5</a:t>
            </a:r>
            <a:r>
              <a:rPr lang="de-DE" dirty="0" smtClean="0"/>
              <a:t>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 </a:t>
            </a:r>
          </a:p>
          <a:p>
            <a:r>
              <a:rPr lang="de-DE" dirty="0" smtClean="0"/>
              <a:t>65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stations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2025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time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also Winsen </a:t>
            </a:r>
            <a:r>
              <a:rPr lang="de-DE" dirty="0" err="1" smtClean="0"/>
              <a:t>wants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produce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power </a:t>
            </a:r>
            <a:r>
              <a:rPr lang="de-DE" dirty="0" err="1" smtClean="0"/>
              <a:t>produced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regenerative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5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Development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26450" y="1445175"/>
            <a:ext cx="5174513" cy="4720129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>
                <a:effectLst/>
              </a:rPr>
              <a:t>In </a:t>
            </a:r>
            <a:r>
              <a:rPr lang="en-US" dirty="0" smtClean="0">
                <a:effectLst/>
              </a:rPr>
              <a:t>spite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modern </a:t>
            </a:r>
            <a:r>
              <a:rPr lang="de-DE" dirty="0" err="1" smtClean="0">
                <a:effectLst/>
              </a:rPr>
              <a:t>technology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potential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 wind power </a:t>
            </a:r>
            <a:r>
              <a:rPr lang="de-DE" dirty="0" smtClean="0"/>
              <a:t>will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exhausted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long</a:t>
            </a:r>
            <a:r>
              <a:rPr lang="de-DE" dirty="0" smtClean="0"/>
              <a:t> time</a:t>
            </a:r>
          </a:p>
          <a:p>
            <a:r>
              <a:rPr lang="de-DE" dirty="0" err="1" smtClean="0">
                <a:effectLst/>
              </a:rPr>
              <a:t>Experts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say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future</a:t>
            </a:r>
            <a:r>
              <a:rPr lang="de-DE" dirty="0" smtClean="0">
                <a:effectLst/>
              </a:rPr>
              <a:t> wind </a:t>
            </a:r>
            <a:r>
              <a:rPr lang="de-DE" dirty="0" err="1" smtClean="0">
                <a:effectLst/>
              </a:rPr>
              <a:t>energy</a:t>
            </a:r>
            <a:r>
              <a:rPr lang="de-DE" dirty="0" smtClean="0">
                <a:effectLst/>
              </a:rPr>
              <a:t> will </a:t>
            </a:r>
            <a:r>
              <a:rPr lang="de-DE" dirty="0" err="1" smtClean="0">
                <a:effectLst/>
              </a:rPr>
              <a:t>produce</a:t>
            </a:r>
            <a:r>
              <a:rPr lang="de-DE" dirty="0" smtClean="0">
                <a:effectLst/>
              </a:rPr>
              <a:t> 25%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energy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/>
              <a:t>needed</a:t>
            </a:r>
            <a:r>
              <a:rPr lang="de-DE" dirty="0" smtClean="0">
                <a:effectLst/>
              </a:rPr>
              <a:t> in Germany (</a:t>
            </a:r>
            <a:r>
              <a:rPr lang="de-DE" dirty="0" err="1" smtClean="0">
                <a:effectLst/>
              </a:rPr>
              <a:t>today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covers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round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10%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requirements</a:t>
            </a:r>
            <a:r>
              <a:rPr lang="de-DE" dirty="0" smtClean="0">
                <a:effectLst/>
              </a:rPr>
              <a:t>)  </a:t>
            </a:r>
          </a:p>
          <a:p>
            <a:r>
              <a:rPr lang="de-DE" dirty="0" err="1" smtClean="0"/>
              <a:t>Additionally</a:t>
            </a:r>
            <a:r>
              <a:rPr lang="de-DE" dirty="0" smtClean="0"/>
              <a:t> wind power </a:t>
            </a:r>
            <a:r>
              <a:rPr lang="de-DE" dirty="0" err="1" smtClean="0"/>
              <a:t>stations</a:t>
            </a:r>
            <a:r>
              <a:rPr lang="de-DE" dirty="0" smtClean="0"/>
              <a:t> will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powerful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bigger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powerful </a:t>
            </a:r>
            <a:r>
              <a:rPr lang="de-DE" dirty="0" err="1" smtClean="0"/>
              <a:t>constructions</a:t>
            </a:r>
            <a:r>
              <a:rPr lang="de-DE" dirty="0" smtClean="0"/>
              <a:t>;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stations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upgraded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988840"/>
            <a:ext cx="4167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</Words>
  <Application>Microsoft Office PowerPoint</Application>
  <PresentationFormat>Bildschirmpräsentation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Wind energy</vt:lpstr>
      <vt:lpstr>Spreading in Germany</vt:lpstr>
      <vt:lpstr>Pro and Cons</vt:lpstr>
      <vt:lpstr>Wind energy in Winsen</vt:lpstr>
      <vt:lpstr>Development</vt:lpstr>
    </vt:vector>
  </TitlesOfParts>
  <Company>Gymnasium Winsen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Windkraft</dc:title>
  <dc:creator>latein</dc:creator>
  <cp:lastModifiedBy>latein</cp:lastModifiedBy>
  <cp:revision>24</cp:revision>
  <dcterms:created xsi:type="dcterms:W3CDTF">2017-02-21T12:50:35Z</dcterms:created>
  <dcterms:modified xsi:type="dcterms:W3CDTF">2017-03-21T13:12:25Z</dcterms:modified>
</cp:coreProperties>
</file>