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28" autoAdjust="0"/>
  </p:normalViewPr>
  <p:slideViewPr>
    <p:cSldViewPr>
      <p:cViewPr varScale="1">
        <p:scale>
          <a:sx n="68" d="100"/>
          <a:sy n="68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7BE4D7A-C278-454E-8423-9507665910FA}" type="datetimeFigureOut">
              <a:rPr lang="de-DE" smtClean="0"/>
              <a:t>21.02.2017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EE7E47D3-0C66-4E07-9912-1F2AB9B4D40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860032" y="3140968"/>
            <a:ext cx="3313355" cy="1702160"/>
          </a:xfrm>
        </p:spPr>
        <p:txBody>
          <a:bodyPr>
            <a:noAutofit/>
          </a:bodyPr>
          <a:lstStyle/>
          <a:p>
            <a:r>
              <a:rPr lang="de-DE" sz="7200" dirty="0" smtClean="0"/>
              <a:t>Biogas plant</a:t>
            </a:r>
            <a:endParaRPr lang="de-DE" sz="72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78456" y="7283261"/>
            <a:ext cx="342691" cy="236485"/>
          </a:xfrm>
        </p:spPr>
        <p:txBody>
          <a:bodyPr>
            <a:normAutofit fontScale="62500" lnSpcReduction="20000"/>
          </a:bodyPr>
          <a:lstStyle/>
          <a:p>
            <a:endParaRPr lang="de-DE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0648"/>
            <a:ext cx="2657475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0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052737"/>
            <a:ext cx="6777317" cy="864096"/>
          </a:xfrm>
        </p:spPr>
        <p:txBody>
          <a:bodyPr>
            <a:normAutofit fontScale="25000" lnSpcReduction="20000"/>
          </a:bodyPr>
          <a:lstStyle/>
          <a:p>
            <a:pPr marL="68580" indent="0">
              <a:buNone/>
            </a:pPr>
            <a:r>
              <a:rPr lang="de-DE" sz="9800" dirty="0" smtClean="0"/>
              <a:t>Biogas </a:t>
            </a:r>
            <a:r>
              <a:rPr lang="en-US" sz="9800" dirty="0" smtClean="0"/>
              <a:t>is</a:t>
            </a:r>
            <a:r>
              <a:rPr lang="de-DE" sz="9800" dirty="0" smtClean="0"/>
              <a:t> </a:t>
            </a:r>
            <a:r>
              <a:rPr lang="de-DE" sz="9800" dirty="0" err="1" smtClean="0"/>
              <a:t>one</a:t>
            </a:r>
            <a:r>
              <a:rPr lang="de-DE" sz="9800" dirty="0" smtClean="0"/>
              <a:t> </a:t>
            </a:r>
            <a:r>
              <a:rPr lang="de-DE" sz="9800" dirty="0" err="1" smtClean="0"/>
              <a:t>kind</a:t>
            </a:r>
            <a:r>
              <a:rPr lang="de-DE" sz="9800" dirty="0" smtClean="0"/>
              <a:t> </a:t>
            </a:r>
            <a:r>
              <a:rPr lang="de-DE" sz="9800" dirty="0" err="1" smtClean="0"/>
              <a:t>of</a:t>
            </a:r>
            <a:r>
              <a:rPr lang="de-DE" sz="9800" dirty="0" smtClean="0"/>
              <a:t> </a:t>
            </a:r>
            <a:r>
              <a:rPr lang="de-DE" sz="9800" dirty="0" err="1" smtClean="0"/>
              <a:t>the</a:t>
            </a:r>
            <a:r>
              <a:rPr lang="de-DE" sz="9800" dirty="0" smtClean="0"/>
              <a:t> </a:t>
            </a:r>
            <a:r>
              <a:rPr lang="de-DE" sz="9800" dirty="0" err="1" smtClean="0"/>
              <a:t>renewable</a:t>
            </a:r>
            <a:r>
              <a:rPr lang="de-DE" sz="9800" dirty="0" smtClean="0"/>
              <a:t> </a:t>
            </a:r>
            <a:r>
              <a:rPr lang="de-DE" sz="9800" dirty="0" err="1" smtClean="0"/>
              <a:t>energies</a:t>
            </a:r>
            <a:r>
              <a:rPr lang="de-DE" sz="9800" dirty="0" smtClean="0"/>
              <a:t> in Germany.</a:t>
            </a:r>
          </a:p>
          <a:p>
            <a:pPr marL="68580" indent="0">
              <a:buNone/>
            </a:pPr>
            <a:r>
              <a:rPr lang="en-US" sz="9800" dirty="0"/>
              <a:t>A biogas plant is used to produce biogas by fermentation of biomass. In agricultural biogas </a:t>
            </a:r>
            <a:r>
              <a:rPr lang="en-US" sz="9800" dirty="0" smtClean="0"/>
              <a:t>plants </a:t>
            </a:r>
            <a:r>
              <a:rPr lang="en-US" sz="9800" dirty="0"/>
              <a:t>animal excrements (manure, fecal matter) and energy crops are usually used as substrates.</a:t>
            </a:r>
          </a:p>
          <a:p>
            <a:pPr marL="68580" indent="0">
              <a:buNone/>
            </a:pPr>
            <a:endParaRPr lang="de-D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01008"/>
            <a:ext cx="553008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284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Biogas </a:t>
            </a:r>
            <a:r>
              <a:rPr lang="de-DE" u="sng" dirty="0" err="1" smtClean="0"/>
              <a:t>plants</a:t>
            </a:r>
            <a:r>
              <a:rPr lang="de-DE" u="sng" dirty="0" smtClean="0"/>
              <a:t> in Germany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de-DE" dirty="0" smtClean="0"/>
              <a:t>In Germany </a:t>
            </a: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approximately</a:t>
            </a:r>
            <a:r>
              <a:rPr lang="de-DE" dirty="0" smtClean="0"/>
              <a:t> </a:t>
            </a:r>
            <a:r>
              <a:rPr lang="de-DE" dirty="0" smtClean="0"/>
              <a:t>9,000 </a:t>
            </a:r>
            <a:r>
              <a:rPr lang="de-DE" dirty="0" err="1"/>
              <a:t>b</a:t>
            </a:r>
            <a:r>
              <a:rPr lang="de-DE" dirty="0" err="1" smtClean="0"/>
              <a:t>iogas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r>
              <a:rPr lang="de-DE" dirty="0" smtClean="0"/>
              <a:t>.</a:t>
            </a:r>
          </a:p>
          <a:p>
            <a:pPr marL="68580" indent="0">
              <a:buNone/>
            </a:pPr>
            <a:r>
              <a:rPr lang="de-DE" dirty="0" smtClean="0"/>
              <a:t>8.4 </a:t>
            </a:r>
            <a:r>
              <a:rPr lang="de-DE" dirty="0" err="1"/>
              <a:t>b</a:t>
            </a:r>
            <a:r>
              <a:rPr lang="de-DE" dirty="0" err="1" smtClean="0"/>
              <a:t>illion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electric</a:t>
            </a:r>
            <a:r>
              <a:rPr lang="de-DE" dirty="0" smtClean="0"/>
              <a:t> power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biogas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r>
              <a:rPr lang="de-DE" dirty="0" smtClean="0"/>
              <a:t>.</a:t>
            </a:r>
          </a:p>
          <a:p>
            <a:pPr marL="68580" indent="0">
              <a:buNone/>
            </a:pPr>
            <a:r>
              <a:rPr lang="de-DE" dirty="0" err="1" smtClean="0"/>
              <a:t>Moreover</a:t>
            </a:r>
            <a:r>
              <a:rPr lang="de-DE" dirty="0" smtClean="0"/>
              <a:t>, 43,000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biogas</a:t>
            </a:r>
            <a:r>
              <a:rPr lang="de-DE" dirty="0" smtClean="0"/>
              <a:t> </a:t>
            </a:r>
            <a:r>
              <a:rPr lang="de-DE" dirty="0" err="1" smtClean="0"/>
              <a:t>plants</a:t>
            </a:r>
            <a:r>
              <a:rPr lang="de-DE" dirty="0" smtClean="0"/>
              <a:t>.</a:t>
            </a:r>
          </a:p>
          <a:p>
            <a:pPr marL="68580" indent="0">
              <a:buNone/>
            </a:pPr>
            <a:endParaRPr lang="de-DE" dirty="0" smtClean="0"/>
          </a:p>
          <a:p>
            <a:pPr marL="6858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508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Advantages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err="1"/>
              <a:t>g</a:t>
            </a:r>
            <a:r>
              <a:rPr lang="de-DE" dirty="0" err="1" smtClean="0"/>
              <a:t>ood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/>
              <a:t> </a:t>
            </a:r>
            <a:r>
              <a:rPr lang="de-DE" dirty="0" err="1" smtClean="0"/>
              <a:t>environment</a:t>
            </a:r>
            <a:endParaRPr lang="de-DE" dirty="0" smtClean="0"/>
          </a:p>
          <a:p>
            <a:r>
              <a:rPr lang="de-DE" dirty="0" err="1" smtClean="0"/>
              <a:t>waste</a:t>
            </a:r>
            <a:r>
              <a:rPr lang="de-DE" dirty="0" smtClean="0"/>
              <a:t> (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cows</a:t>
            </a:r>
            <a:r>
              <a:rPr lang="de-DE" dirty="0"/>
              <a:t>)</a:t>
            </a:r>
            <a:r>
              <a:rPr lang="de-DE" dirty="0" smtClean="0"/>
              <a:t> </a:t>
            </a:r>
            <a:r>
              <a:rPr lang="de-DE" dirty="0" err="1" smtClean="0"/>
              <a:t>gets</a:t>
            </a:r>
            <a:r>
              <a:rPr lang="de-DE" dirty="0" smtClean="0"/>
              <a:t> </a:t>
            </a:r>
            <a:r>
              <a:rPr lang="de-DE" dirty="0" err="1" smtClean="0"/>
              <a:t>recycled</a:t>
            </a:r>
            <a:endParaRPr lang="de-DE" dirty="0" smtClean="0"/>
          </a:p>
          <a:p>
            <a:r>
              <a:rPr lang="de-DE" dirty="0" err="1"/>
              <a:t>m</a:t>
            </a:r>
            <a:r>
              <a:rPr lang="de-DE" dirty="0" err="1" smtClean="0"/>
              <a:t>ore</a:t>
            </a:r>
            <a:r>
              <a:rPr lang="de-DE" dirty="0" smtClean="0"/>
              <a:t> </a:t>
            </a:r>
            <a:r>
              <a:rPr lang="de-DE" dirty="0" err="1" smtClean="0"/>
              <a:t>workplaces</a:t>
            </a:r>
            <a:endParaRPr lang="de-DE" dirty="0" smtClean="0"/>
          </a:p>
          <a:p>
            <a:r>
              <a:rPr lang="de-DE" dirty="0" err="1"/>
              <a:t>e</a:t>
            </a:r>
            <a:r>
              <a:rPr lang="de-DE" dirty="0" err="1" smtClean="0"/>
              <a:t>fficient</a:t>
            </a:r>
            <a:r>
              <a:rPr lang="de-DE" dirty="0" smtClean="0"/>
              <a:t> power </a:t>
            </a:r>
            <a:r>
              <a:rPr lang="de-DE" dirty="0" err="1" smtClean="0"/>
              <a:t>generation</a:t>
            </a:r>
            <a:endParaRPr lang="de-DE" dirty="0" smtClean="0"/>
          </a:p>
          <a:p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risks</a:t>
            </a:r>
            <a:r>
              <a:rPr lang="de-DE" dirty="0" smtClean="0"/>
              <a:t> (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isn‘t</a:t>
            </a:r>
            <a:r>
              <a:rPr lang="de-DE" dirty="0" smtClean="0"/>
              <a:t> </a:t>
            </a:r>
            <a:r>
              <a:rPr lang="de-DE" dirty="0" err="1" smtClean="0"/>
              <a:t>dangerous</a:t>
            </a:r>
            <a:r>
              <a:rPr lang="de-DE" dirty="0" smtClean="0"/>
              <a:t>)</a:t>
            </a:r>
          </a:p>
          <a:p>
            <a:r>
              <a:rPr lang="de-DE" dirty="0" smtClean="0"/>
              <a:t>power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regulated</a:t>
            </a:r>
            <a:endParaRPr lang="de-DE" dirty="0" smtClean="0"/>
          </a:p>
          <a:p>
            <a:r>
              <a:rPr lang="de-DE" dirty="0" err="1" smtClean="0"/>
              <a:t>permanently</a:t>
            </a:r>
            <a:r>
              <a:rPr lang="de-DE" dirty="0" smtClean="0"/>
              <a:t> </a:t>
            </a:r>
            <a:r>
              <a:rPr lang="de-DE" dirty="0" err="1" smtClean="0"/>
              <a:t>available</a:t>
            </a:r>
            <a:endParaRPr lang="de-DE" dirty="0" smtClean="0"/>
          </a:p>
          <a:p>
            <a:r>
              <a:rPr lang="en-US" dirty="0" smtClean="0"/>
              <a:t>storable </a:t>
            </a:r>
            <a:r>
              <a:rPr lang="en-US" dirty="0"/>
              <a:t>(usable in emergency situations)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133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err="1" smtClean="0"/>
              <a:t>Disadvantages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high </a:t>
            </a:r>
            <a:r>
              <a:rPr lang="de-DE" dirty="0" err="1" smtClean="0"/>
              <a:t>production</a:t>
            </a:r>
            <a:r>
              <a:rPr lang="de-DE" dirty="0" smtClean="0"/>
              <a:t> </a:t>
            </a:r>
            <a:r>
              <a:rPr lang="de-DE" dirty="0" err="1" smtClean="0"/>
              <a:t>costs</a:t>
            </a:r>
            <a:r>
              <a:rPr lang="de-DE" dirty="0" smtClean="0"/>
              <a:t> </a:t>
            </a:r>
            <a:endParaRPr lang="de-DE" dirty="0" smtClean="0"/>
          </a:p>
          <a:p>
            <a:r>
              <a:rPr lang="de-DE" dirty="0" err="1" smtClean="0"/>
              <a:t>bad</a:t>
            </a:r>
            <a:r>
              <a:rPr lang="de-DE" dirty="0" smtClean="0"/>
              <a:t> </a:t>
            </a:r>
            <a:r>
              <a:rPr lang="de-DE" dirty="0" err="1" smtClean="0"/>
              <a:t>smell</a:t>
            </a:r>
            <a:endParaRPr lang="de-DE" dirty="0" smtClean="0"/>
          </a:p>
          <a:p>
            <a:r>
              <a:rPr lang="en-US" dirty="0" smtClean="0"/>
              <a:t>impact </a:t>
            </a:r>
            <a:r>
              <a:rPr lang="en-US" dirty="0"/>
              <a:t>on groundwater and </a:t>
            </a:r>
            <a:r>
              <a:rPr lang="en-US" dirty="0" smtClean="0"/>
              <a:t>biodiversity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644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>Biogas plant in Winsen</a:t>
            </a:r>
            <a:endParaRPr lang="de-DE" u="sng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smtClean="0"/>
              <a:t>a </a:t>
            </a:r>
            <a:r>
              <a:rPr lang="de-DE" dirty="0" err="1" smtClean="0"/>
              <a:t>biogas</a:t>
            </a:r>
            <a:r>
              <a:rPr lang="de-DE" dirty="0" smtClean="0"/>
              <a:t> </a:t>
            </a:r>
            <a:r>
              <a:rPr lang="de-DE" dirty="0" smtClean="0"/>
              <a:t>plant </a:t>
            </a:r>
            <a:r>
              <a:rPr lang="de-DE" dirty="0" smtClean="0"/>
              <a:t>in Stelle, a </a:t>
            </a:r>
            <a:r>
              <a:rPr lang="de-DE" dirty="0" err="1" smtClean="0"/>
              <a:t>village</a:t>
            </a:r>
            <a:r>
              <a:rPr lang="de-DE" dirty="0" smtClean="0"/>
              <a:t> </a:t>
            </a:r>
            <a:r>
              <a:rPr lang="de-DE" dirty="0" err="1" smtClean="0"/>
              <a:t>near</a:t>
            </a:r>
            <a:r>
              <a:rPr lang="de-DE" dirty="0" smtClean="0"/>
              <a:t> Winsen.</a:t>
            </a:r>
            <a:endParaRPr lang="de-DE" dirty="0" smtClean="0"/>
          </a:p>
          <a:p>
            <a:pPr marL="68580" indent="0">
              <a:buNone/>
            </a:pP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visited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biogas</a:t>
            </a:r>
            <a:r>
              <a:rPr lang="de-DE" dirty="0" smtClean="0"/>
              <a:t> plant </a:t>
            </a:r>
            <a:r>
              <a:rPr lang="de-DE" dirty="0" smtClean="0"/>
              <a:t>on </a:t>
            </a:r>
            <a:r>
              <a:rPr lang="de-DE" dirty="0" err="1" smtClean="0"/>
              <a:t>Dec</a:t>
            </a:r>
            <a:r>
              <a:rPr lang="de-DE" dirty="0" smtClean="0"/>
              <a:t>. </a:t>
            </a:r>
            <a:r>
              <a:rPr lang="de-DE" dirty="0" smtClean="0"/>
              <a:t>6, 2016 </a:t>
            </a:r>
            <a:r>
              <a:rPr lang="de-DE" dirty="0" err="1"/>
              <a:t>I</a:t>
            </a:r>
            <a:r>
              <a:rPr lang="de-DE" dirty="0" err="1" smtClean="0"/>
              <a:t>t</a:t>
            </a:r>
            <a:r>
              <a:rPr lang="de-DE" dirty="0" smtClean="0"/>
              <a:t> </a:t>
            </a:r>
            <a:r>
              <a:rPr lang="de-DE" dirty="0" smtClean="0"/>
              <a:t>was </a:t>
            </a:r>
            <a:r>
              <a:rPr lang="de-DE" dirty="0" smtClean="0"/>
              <a:t>an </a:t>
            </a:r>
            <a:r>
              <a:rPr lang="de-DE" dirty="0" err="1" smtClean="0"/>
              <a:t>interesting</a:t>
            </a:r>
            <a:r>
              <a:rPr lang="de-DE" dirty="0" smtClean="0"/>
              <a:t> </a:t>
            </a:r>
            <a:r>
              <a:rPr lang="de-DE" dirty="0" err="1" smtClean="0"/>
              <a:t>experience</a:t>
            </a:r>
            <a:r>
              <a:rPr lang="de-DE" dirty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91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08104" y="1052736"/>
            <a:ext cx="7024744" cy="1143000"/>
          </a:xfrm>
        </p:spPr>
        <p:txBody>
          <a:bodyPr/>
          <a:lstStyle/>
          <a:p>
            <a:r>
              <a:rPr lang="de-DE" u="sng" dirty="0" smtClean="0"/>
              <a:t>Fotos</a:t>
            </a:r>
            <a:endParaRPr lang="de-DE" u="sng" dirty="0"/>
          </a:p>
        </p:txBody>
      </p:sp>
      <p:pic>
        <p:nvPicPr>
          <p:cNvPr id="3075" name="Picture 3" descr="T:\AG ERASMUS+\Biogas Stelle 161206\20161206_1428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4515257" cy="208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T:\AG ERASMUS+\Biogas Stelle 161206\20161206_1358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36100"/>
            <a:ext cx="5468100" cy="307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56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0</TotalTime>
  <Words>167</Words>
  <Application>Microsoft Office PowerPoint</Application>
  <PresentationFormat>Bildschirmpräsentation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Austin</vt:lpstr>
      <vt:lpstr>Biogas plant</vt:lpstr>
      <vt:lpstr>PowerPoint-Präsentation</vt:lpstr>
      <vt:lpstr>Biogas plants in Germany</vt:lpstr>
      <vt:lpstr>Advantages</vt:lpstr>
      <vt:lpstr>Disadvantages</vt:lpstr>
      <vt:lpstr>Biogas plant in Winsen</vt:lpstr>
      <vt:lpstr>Fotos</vt:lpstr>
    </vt:vector>
  </TitlesOfParts>
  <Company>Gymnasium Winsen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Biogas plant</dc:title>
  <dc:creator>latein</dc:creator>
  <cp:lastModifiedBy>latein</cp:lastModifiedBy>
  <cp:revision>7</cp:revision>
  <dcterms:created xsi:type="dcterms:W3CDTF">2017-02-21T12:50:56Z</dcterms:created>
  <dcterms:modified xsi:type="dcterms:W3CDTF">2017-02-21T13:59:03Z</dcterms:modified>
</cp:coreProperties>
</file>