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9" r:id="rId4"/>
    <p:sldId id="277" r:id="rId5"/>
    <p:sldId id="278" r:id="rId6"/>
    <p:sldId id="270" r:id="rId7"/>
    <p:sldId id="268" r:id="rId8"/>
    <p:sldId id="269" r:id="rId9"/>
    <p:sldId id="264" r:id="rId10"/>
    <p:sldId id="267" r:id="rId11"/>
    <p:sldId id="271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62054F-E9CD-409B-BE74-030421E38426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498F92-AEFA-4921-AB92-9DE9C3AFC3D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19399"/>
          </a:xfrm>
        </p:spPr>
        <p:txBody>
          <a:bodyPr/>
          <a:lstStyle/>
          <a:p>
            <a:r>
              <a:rPr lang="de-DE" dirty="0" smtClean="0"/>
              <a:t>Gymnasium Winsen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" y="3789040"/>
            <a:ext cx="9111786" cy="2005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0" y="4365104"/>
            <a:ext cx="3661792" cy="1143000"/>
          </a:xfrm>
        </p:spPr>
        <p:txBody>
          <a:bodyPr/>
          <a:lstStyle/>
          <a:p>
            <a:r>
              <a:rPr lang="de-DE" dirty="0" err="1" smtClean="0"/>
              <a:t>awards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92" y="1007769"/>
            <a:ext cx="2880320" cy="3840426"/>
          </a:xfrm>
          <a:prstGeom prst="rect">
            <a:avLst/>
          </a:prstGeom>
        </p:spPr>
      </p:pic>
      <p:pic>
        <p:nvPicPr>
          <p:cNvPr id="1026" name="Picture 2" descr="E:\Fotos\Bilder\Schule gegen Rassismus 2015_02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07830"/>
            <a:ext cx="3252802" cy="24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5864439" cy="1143000"/>
          </a:xfrm>
        </p:spPr>
        <p:txBody>
          <a:bodyPr/>
          <a:lstStyle/>
          <a:p>
            <a:r>
              <a:rPr lang="de-DE" dirty="0" smtClean="0"/>
              <a:t>Comenius </a:t>
            </a:r>
            <a:r>
              <a:rPr lang="de-DE" dirty="0" err="1" smtClean="0"/>
              <a:t>projects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59632" y="2204864"/>
            <a:ext cx="6400800" cy="3474720"/>
          </a:xfrm>
        </p:spPr>
        <p:txBody>
          <a:bodyPr/>
          <a:lstStyle/>
          <a:p>
            <a:r>
              <a:rPr lang="de-DE" dirty="0" smtClean="0"/>
              <a:t>2011 – 2013: </a:t>
            </a:r>
            <a:r>
              <a:rPr lang="de-DE" i="1" dirty="0" smtClean="0"/>
              <a:t>Music </a:t>
            </a:r>
            <a:r>
              <a:rPr lang="de-DE" i="1" dirty="0" err="1" smtClean="0"/>
              <a:t>Knows</a:t>
            </a:r>
            <a:r>
              <a:rPr lang="de-DE" i="1" dirty="0" smtClean="0"/>
              <a:t> </a:t>
            </a:r>
            <a:r>
              <a:rPr lang="de-DE" i="1" dirty="0" err="1" smtClean="0"/>
              <a:t>no</a:t>
            </a:r>
            <a:r>
              <a:rPr lang="de-DE" i="1" dirty="0" smtClean="0"/>
              <a:t> </a:t>
            </a:r>
            <a:r>
              <a:rPr lang="de-DE" i="1" dirty="0" err="1" smtClean="0"/>
              <a:t>Boundaries</a:t>
            </a:r>
            <a:endParaRPr lang="de-DE" i="1" dirty="0" smtClean="0"/>
          </a:p>
          <a:p>
            <a:r>
              <a:rPr lang="de-DE" i="1" dirty="0" smtClean="0"/>
              <a:t>(Germany, </a:t>
            </a:r>
            <a:r>
              <a:rPr lang="de-DE" i="1" dirty="0" err="1" smtClean="0"/>
              <a:t>Italy</a:t>
            </a:r>
            <a:r>
              <a:rPr lang="de-DE" i="1" dirty="0" smtClean="0"/>
              <a:t>, </a:t>
            </a:r>
            <a:r>
              <a:rPr lang="de-DE" i="1" dirty="0" err="1" smtClean="0"/>
              <a:t>Greece</a:t>
            </a:r>
            <a:r>
              <a:rPr lang="de-DE" i="1" dirty="0" smtClean="0"/>
              <a:t>, Spain, Turkey)</a:t>
            </a:r>
          </a:p>
          <a:p>
            <a:r>
              <a:rPr lang="de-DE" dirty="0" smtClean="0"/>
              <a:t>2013 – 2015: </a:t>
            </a:r>
            <a:r>
              <a:rPr lang="de-DE" i="1" dirty="0" smtClean="0"/>
              <a:t>Places </a:t>
            </a:r>
            <a:r>
              <a:rPr lang="de-DE" i="1" dirty="0" err="1" smtClean="0"/>
              <a:t>of</a:t>
            </a:r>
            <a:r>
              <a:rPr lang="de-DE" i="1" dirty="0" smtClean="0"/>
              <a:t> Memory</a:t>
            </a:r>
          </a:p>
          <a:p>
            <a:r>
              <a:rPr lang="de-DE" i="1" dirty="0" smtClean="0"/>
              <a:t>(Germany, France, Turkey, </a:t>
            </a:r>
            <a:r>
              <a:rPr lang="de-DE" i="1" dirty="0"/>
              <a:t>C</a:t>
            </a:r>
            <a:r>
              <a:rPr lang="de-DE" i="1" dirty="0" smtClean="0"/>
              <a:t>zech </a:t>
            </a:r>
            <a:r>
              <a:rPr lang="de-DE" i="1" dirty="0" err="1" smtClean="0"/>
              <a:t>Republic</a:t>
            </a:r>
            <a:r>
              <a:rPr lang="de-DE" i="1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21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275856" y="1143000"/>
            <a:ext cx="5314119" cy="3127806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Comenius </a:t>
            </a:r>
            <a:r>
              <a:rPr lang="de-DE" dirty="0" err="1" smtClean="0"/>
              <a:t>projects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57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>
          <a:xfrm>
            <a:off x="3923928" y="1143000"/>
            <a:ext cx="4666047" cy="3127806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Comenius </a:t>
            </a:r>
            <a:r>
              <a:rPr lang="de-DE" dirty="0" err="1" smtClean="0"/>
              <a:t>projects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08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283968" y="4372168"/>
            <a:ext cx="4021832" cy="1143000"/>
          </a:xfrm>
        </p:spPr>
        <p:txBody>
          <a:bodyPr/>
          <a:lstStyle/>
          <a:p>
            <a:r>
              <a:rPr lang="de-DE" sz="2800" dirty="0" err="1" smtClean="0"/>
              <a:t>Exchanges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smtClean="0"/>
              <a:t>2015/2016:</a:t>
            </a:r>
            <a:br>
              <a:rPr lang="de-DE" sz="2800" dirty="0" smtClean="0"/>
            </a:b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i="1" dirty="0" smtClean="0"/>
              <a:t>Radio Bridge </a:t>
            </a:r>
            <a:r>
              <a:rPr lang="de-DE" sz="2800" dirty="0" err="1" smtClean="0"/>
              <a:t>project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Turkey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0" y="3712156"/>
            <a:ext cx="3246860" cy="24351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82930"/>
            <a:ext cx="48600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12511" cy="1143000"/>
          </a:xfrm>
        </p:spPr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691680" y="2708920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Gymnasium Winsen was </a:t>
            </a:r>
            <a:r>
              <a:rPr lang="de-DE" dirty="0" err="1" smtClean="0"/>
              <a:t>founded</a:t>
            </a:r>
            <a:r>
              <a:rPr lang="de-DE" dirty="0" smtClean="0"/>
              <a:t> in 1955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high </a:t>
            </a:r>
            <a:r>
              <a:rPr lang="de-DE" dirty="0" err="1" smtClean="0"/>
              <a:t>school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Winsen. Today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 modern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traditions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same time.</a:t>
            </a:r>
          </a:p>
          <a:p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970 </a:t>
            </a:r>
            <a:r>
              <a:rPr lang="de-DE" dirty="0" err="1" smtClean="0"/>
              <a:t>students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open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a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modern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in an open-</a:t>
            </a:r>
            <a:r>
              <a:rPr lang="de-DE" dirty="0" err="1" smtClean="0"/>
              <a:t>minded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trusting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mutual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esteem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methodical</a:t>
            </a:r>
            <a:r>
              <a:rPr lang="de-DE" dirty="0" smtClean="0"/>
              <a:t> </a:t>
            </a:r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‘ </a:t>
            </a:r>
            <a:r>
              <a:rPr lang="de-DE" dirty="0" err="1" smtClean="0"/>
              <a:t>self-confidence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r>
              <a:rPr lang="de-DE" dirty="0" smtClean="0"/>
              <a:t>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1728192" cy="1608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48880"/>
            <a:ext cx="4201281" cy="315096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School </a:t>
            </a:r>
            <a:r>
              <a:rPr lang="de-DE" dirty="0" err="1" smtClean="0"/>
              <a:t>life</a:t>
            </a:r>
            <a:endParaRPr lang="de-DE" dirty="0"/>
          </a:p>
        </p:txBody>
      </p:sp>
      <p:pic>
        <p:nvPicPr>
          <p:cNvPr id="7" name="Bildplatzhalt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3" y="548680"/>
            <a:ext cx="4111291" cy="308346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547073" lon="20693670" rev="21541476"/>
            </a:camera>
            <a:lightRig rig="balanced" dir="t"/>
          </a:scene3d>
          <a:sp3d>
            <a:bevelT w="50800" h="50800"/>
          </a:sp3d>
        </p:spPr>
      </p:pic>
      <p:sp>
        <p:nvSpPr>
          <p:cNvPr id="8" name="Textplatzhalter 2"/>
          <p:cNvSpPr>
            <a:spLocks noGrp="1"/>
          </p:cNvSpPr>
          <p:nvPr>
            <p:ph type="body" sz="half" idx="2"/>
          </p:nvPr>
        </p:nvSpPr>
        <p:spPr>
          <a:xfrm>
            <a:off x="5940152" y="836712"/>
            <a:ext cx="2232248" cy="677638"/>
          </a:xfrm>
        </p:spPr>
        <p:txBody>
          <a:bodyPr/>
          <a:lstStyle/>
          <a:p>
            <a:r>
              <a:rPr lang="de-DE" b="1" dirty="0" err="1" smtClean="0"/>
              <a:t>classes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err="1" smtClean="0"/>
              <a:t>Students</a:t>
            </a:r>
            <a:r>
              <a:rPr lang="de-DE" b="1" dirty="0" smtClean="0"/>
              <a:t> </a:t>
            </a:r>
            <a:r>
              <a:rPr lang="de-DE" b="1" dirty="0" err="1" smtClean="0"/>
              <a:t>using</a:t>
            </a:r>
            <a:r>
              <a:rPr lang="de-DE" b="1" dirty="0" smtClean="0"/>
              <a:t> </a:t>
            </a:r>
            <a:r>
              <a:rPr lang="de-DE" b="1" dirty="0" err="1" smtClean="0"/>
              <a:t>interactive</a:t>
            </a:r>
            <a:r>
              <a:rPr lang="de-DE" b="1" dirty="0" smtClean="0"/>
              <a:t> </a:t>
            </a:r>
            <a:r>
              <a:rPr lang="de-DE" b="1" dirty="0" err="1" smtClean="0"/>
              <a:t>whiteboards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School </a:t>
            </a:r>
            <a:r>
              <a:rPr lang="de-DE" dirty="0" err="1" smtClean="0"/>
              <a:t>life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2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75" y="1163853"/>
            <a:ext cx="4114800" cy="3086100"/>
          </a:xfrm>
        </p:spPr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computer</a:t>
            </a:r>
            <a:r>
              <a:rPr lang="de-DE" b="1" dirty="0" smtClean="0"/>
              <a:t> </a:t>
            </a:r>
            <a:r>
              <a:rPr lang="de-DE" b="1" dirty="0" err="1" smtClean="0"/>
              <a:t>room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School </a:t>
            </a:r>
            <a:r>
              <a:rPr lang="de-DE" dirty="0" err="1" smtClean="0"/>
              <a:t>life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98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cafeteria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17658"/>
            <a:ext cx="2952328" cy="2230216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3265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7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Climbing </a:t>
            </a:r>
            <a:r>
              <a:rPr lang="de-DE" dirty="0" err="1" smtClean="0"/>
              <a:t>frame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yard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5019"/>
            <a:ext cx="4896544" cy="3673703"/>
          </a:xfrm>
        </p:spPr>
      </p:pic>
    </p:spTree>
    <p:extLst>
      <p:ext uri="{BB962C8B-B14F-4D97-AF65-F5344CB8AC3E}">
        <p14:creationId xmlns:p14="http://schemas.microsoft.com/office/powerpoint/2010/main" val="35902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78" y="476672"/>
            <a:ext cx="5328084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33083"/>
            <a:ext cx="6512511" cy="1143000"/>
          </a:xfrm>
        </p:spPr>
        <p:txBody>
          <a:bodyPr/>
          <a:lstStyle/>
          <a:p>
            <a:r>
              <a:rPr lang="de-DE" dirty="0" smtClean="0"/>
              <a:t>Projects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043608" y="3068960"/>
            <a:ext cx="5661248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de-DE" dirty="0" err="1" smtClean="0"/>
              <a:t>Because</a:t>
            </a:r>
            <a:r>
              <a:rPr lang="de-DE" dirty="0" smtClean="0"/>
              <a:t> Gymnasium Winsen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full</a:t>
            </a:r>
            <a:r>
              <a:rPr lang="de-DE" dirty="0" smtClean="0"/>
              <a:t>-time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clubs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r>
              <a:rPr lang="de-DE" dirty="0"/>
              <a:t> </a:t>
            </a:r>
            <a:r>
              <a:rPr lang="de-DE" dirty="0" err="1" smtClean="0"/>
              <a:t>including</a:t>
            </a:r>
            <a:r>
              <a:rPr lang="de-DE" dirty="0"/>
              <a:t> </a:t>
            </a:r>
            <a:r>
              <a:rPr lang="de-DE" dirty="0" err="1" smtClean="0"/>
              <a:t>sports</a:t>
            </a:r>
            <a:r>
              <a:rPr lang="de-DE" dirty="0" smtClean="0"/>
              <a:t>, </a:t>
            </a:r>
            <a:r>
              <a:rPr lang="de-DE" dirty="0" err="1" smtClean="0"/>
              <a:t>languages</a:t>
            </a:r>
            <a:r>
              <a:rPr lang="de-DE" dirty="0" smtClean="0"/>
              <a:t>, </a:t>
            </a:r>
            <a:r>
              <a:rPr lang="de-DE" dirty="0" err="1" smtClean="0"/>
              <a:t>theatre</a:t>
            </a:r>
            <a:r>
              <a:rPr lang="de-DE" dirty="0" smtClean="0"/>
              <a:t>, </a:t>
            </a:r>
            <a:r>
              <a:rPr lang="de-DE" dirty="0" err="1" smtClean="0"/>
              <a:t>music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.</a:t>
            </a:r>
          </a:p>
          <a:p>
            <a:pPr marL="45720" indent="0">
              <a:buNone/>
            </a:pPr>
            <a:r>
              <a:rPr lang="de-DE" dirty="0" err="1" smtClean="0"/>
              <a:t>Furthermore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carried</a:t>
            </a:r>
            <a:r>
              <a:rPr lang="de-DE" dirty="0" smtClean="0"/>
              <a:t> out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still </a:t>
            </a:r>
            <a:r>
              <a:rPr lang="de-DE" dirty="0" err="1" smtClean="0"/>
              <a:t>active</a:t>
            </a:r>
            <a:r>
              <a:rPr lang="de-DE" dirty="0" smtClean="0"/>
              <a:t> in a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Japan, </a:t>
            </a:r>
            <a:r>
              <a:rPr lang="de-DE" dirty="0" err="1" smtClean="0"/>
              <a:t>the</a:t>
            </a:r>
            <a:r>
              <a:rPr lang="de-DE" dirty="0" smtClean="0"/>
              <a:t> USA, </a:t>
            </a:r>
            <a:r>
              <a:rPr lang="de-DE" dirty="0" err="1" smtClean="0"/>
              <a:t>Switzerland</a:t>
            </a:r>
            <a:r>
              <a:rPr lang="de-DE" dirty="0" smtClean="0"/>
              <a:t>, Turkey, France, Spain, </a:t>
            </a:r>
            <a:r>
              <a:rPr lang="de-DE" dirty="0" err="1" smtClean="0"/>
              <a:t>Poland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Romania.</a:t>
            </a:r>
          </a:p>
          <a:p>
            <a:pPr marL="45720" indent="0">
              <a:buNone/>
            </a:pPr>
            <a:r>
              <a:rPr lang="de-DE" dirty="0" err="1" smtClean="0"/>
              <a:t>Additionally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tradition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multilateral </a:t>
            </a:r>
            <a:r>
              <a:rPr lang="de-DE" dirty="0" err="1" smtClean="0"/>
              <a:t>projects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carried</a:t>
            </a:r>
            <a:r>
              <a:rPr lang="de-DE" dirty="0" smtClean="0"/>
              <a:t> out </a:t>
            </a:r>
            <a:r>
              <a:rPr lang="de-DE" dirty="0" err="1" smtClean="0"/>
              <a:t>two</a:t>
            </a:r>
            <a:r>
              <a:rPr lang="de-DE" dirty="0" smtClean="0"/>
              <a:t> Comenius-Projects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an Erasmus+ Project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six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countries.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658392" cy="15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3163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292</Words>
  <Application>Microsoft Office PowerPoint</Application>
  <PresentationFormat>Bildschirmpräsentation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Slipstream</vt:lpstr>
      <vt:lpstr>Gymnasium Winsen</vt:lpstr>
      <vt:lpstr>General information</vt:lpstr>
      <vt:lpstr>School life</vt:lpstr>
      <vt:lpstr>School life</vt:lpstr>
      <vt:lpstr>School life</vt:lpstr>
      <vt:lpstr>cafeteria</vt:lpstr>
      <vt:lpstr>Climbing frame in the school yard</vt:lpstr>
      <vt:lpstr>The school leading team</vt:lpstr>
      <vt:lpstr>Projects and special activities at our school</vt:lpstr>
      <vt:lpstr>awards</vt:lpstr>
      <vt:lpstr>Comenius projects:</vt:lpstr>
      <vt:lpstr>Comenius projects</vt:lpstr>
      <vt:lpstr>Comenius projects</vt:lpstr>
      <vt:lpstr>Exchanges: 2015/2016: Our Radio Bridge project with Turkey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Winsen</dc:title>
  <dc:creator>standard</dc:creator>
  <cp:lastModifiedBy>Birgit</cp:lastModifiedBy>
  <cp:revision>19</cp:revision>
  <dcterms:created xsi:type="dcterms:W3CDTF">2016-09-01T12:53:33Z</dcterms:created>
  <dcterms:modified xsi:type="dcterms:W3CDTF">2016-10-17T15:56:42Z</dcterms:modified>
</cp:coreProperties>
</file>