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428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779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988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72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908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692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435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6643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002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55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8B6D56-3A91-45A8-A119-506C0892E7A2}" type="datetimeFigureOut">
              <a:rPr lang="lt-LT" smtClean="0"/>
              <a:pPr/>
              <a:t>2022.03.24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5279E6-7897-42FD-B054-13B1C0987F1B}" type="slidenum">
              <a:rPr lang="lt-LT" smtClean="0"/>
              <a:pPr/>
              <a:t>‹#›</a:t>
            </a:fld>
            <a:endParaRPr lang="lt-L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8rdC7lSa1yXtUqVHlLeqwrQAoc7B1AVP2T4uOxF6POfhJ-jEhKDUjqhmO-93Nh6GLFGz8l0j1f9FKXbRTFKm3NvG2iI5cbi8n4763l43lOs11CzgdXEHMUhT6B6rt976iiP7B9AMdkc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8" y="0"/>
            <a:ext cx="6995578" cy="6331131"/>
          </a:xfrm>
          <a:prstGeom prst="rect">
            <a:avLst/>
          </a:prstGeom>
          <a:noFill/>
          <a:effectLst>
            <a:glow rad="127000">
              <a:schemeClr val="accent1"/>
            </a:glow>
            <a:reflection blurRad="1028700" stA="22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41704" y="877881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400" b="1" dirty="0" err="1" smtClean="0"/>
              <a:t>Panevezys</a:t>
            </a:r>
            <a:r>
              <a:rPr lang="lt-LT" sz="1400" b="1" dirty="0" smtClean="0"/>
              <a:t> </a:t>
            </a:r>
            <a:r>
              <a:rPr lang="lt-LT" sz="1400" b="1" dirty="0" err="1" smtClean="0"/>
              <a:t>district</a:t>
            </a:r>
            <a:endParaRPr lang="lt-LT" sz="1400" b="1" dirty="0" smtClean="0"/>
          </a:p>
          <a:p>
            <a:r>
              <a:rPr lang="lt-LT" sz="1400" b="1" dirty="0" smtClean="0"/>
              <a:t>Smilgiai </a:t>
            </a:r>
            <a:r>
              <a:rPr lang="lt-LT" sz="1400" b="1" dirty="0" err="1" smtClean="0">
                <a:latin typeface="Comic Sans MS" panose="030F0702030302020204" pitchFamily="66" charset="0"/>
              </a:rPr>
              <a:t>gymnasium</a:t>
            </a:r>
            <a:endParaRPr lang="lt-LT" sz="1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1838" y="445961"/>
            <a:ext cx="1464138" cy="165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tačiakampis 2"/>
          <p:cNvSpPr/>
          <p:nvPr/>
        </p:nvSpPr>
        <p:spPr>
          <a:xfrm>
            <a:off x="7450200" y="2504944"/>
            <a:ext cx="39841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 International English Students Conference 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„Do you know that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…?“</a:t>
            </a:r>
            <a:endParaRPr lang="lt-LT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lt-L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7837713" y="4936311"/>
            <a:ext cx="35182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b="1" dirty="0">
                <a:latin typeface="Comic Sans MS" panose="030F0702030302020204" pitchFamily="66" charset="0"/>
              </a:rPr>
              <a:t> </a:t>
            </a:r>
            <a:r>
              <a:rPr lang="lt-LT" sz="1200" b="1" dirty="0">
                <a:latin typeface="Comic Sans MS" panose="030F0702030302020204" pitchFamily="66" charset="0"/>
              </a:rPr>
              <a:t>Gabija </a:t>
            </a:r>
            <a:r>
              <a:rPr lang="lt-LT" sz="1200" b="1" dirty="0" smtClean="0">
                <a:latin typeface="Comic Sans MS" panose="030F0702030302020204" pitchFamily="66" charset="0"/>
              </a:rPr>
              <a:t>Karpytė,</a:t>
            </a:r>
            <a:r>
              <a:rPr lang="lt-LT" sz="1200" b="1" dirty="0">
                <a:latin typeface="Comic Sans MS" panose="030F0702030302020204" pitchFamily="66" charset="0"/>
              </a:rPr>
              <a:t>  </a:t>
            </a:r>
            <a:r>
              <a:rPr lang="lt-LT" sz="1200" b="1" dirty="0" err="1">
                <a:latin typeface="Comic Sans MS" panose="030F0702030302020204" pitchFamily="66" charset="0"/>
              </a:rPr>
              <a:t>grade</a:t>
            </a:r>
            <a:r>
              <a:rPr lang="lt-LT" sz="1200" b="1" dirty="0">
                <a:latin typeface="Comic Sans MS" panose="030F0702030302020204" pitchFamily="66" charset="0"/>
              </a:rPr>
              <a:t> 7th</a:t>
            </a:r>
            <a:endParaRPr lang="lt-LT" sz="1200" b="1" dirty="0"/>
          </a:p>
          <a:p>
            <a:pPr algn="r"/>
            <a:r>
              <a:rPr lang="lt-LT" sz="1200" b="1" dirty="0" err="1">
                <a:latin typeface="Comic Sans MS" panose="030F0702030302020204" pitchFamily="66" charset="0"/>
              </a:rPr>
              <a:t>Teacher</a:t>
            </a:r>
            <a:r>
              <a:rPr lang="lt-LT" sz="1200" b="1" dirty="0">
                <a:latin typeface="Comic Sans MS" panose="030F0702030302020204" pitchFamily="66" charset="0"/>
              </a:rPr>
              <a:t> Aušra Krikščiūnienė</a:t>
            </a:r>
            <a:endParaRPr lang="lt-LT" sz="1200" b="1" dirty="0"/>
          </a:p>
          <a:p>
            <a:r>
              <a:rPr lang="lt-LT" b="1" dirty="0">
                <a:solidFill>
                  <a:srgbClr val="FF0000"/>
                </a:solidFill>
              </a:rPr>
              <a:t/>
            </a:r>
            <a:br>
              <a:rPr lang="lt-LT" b="1" dirty="0">
                <a:solidFill>
                  <a:srgbClr val="FF0000"/>
                </a:solidFill>
              </a:rPr>
            </a:br>
            <a:endParaRPr lang="lt-L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Saint Jonas' Festival, also known as </a:t>
            </a:r>
            <a:r>
              <a:rPr lang="en-US" sz="36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Dew Holiday,</a:t>
            </a: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 </a:t>
            </a:r>
            <a:r>
              <a:rPr lang="en-US" sz="3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Joninės</a:t>
            </a:r>
            <a:r>
              <a:rPr lang="en-US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, </a:t>
            </a:r>
            <a:r>
              <a:rPr lang="en-US" sz="3600" b="1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Kupolė</a:t>
            </a:r>
            <a:r>
              <a:rPr lang="en-US" sz="36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lt-LT" sz="3600" b="1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Midsummer</a:t>
            </a:r>
            <a:r>
              <a:rPr lang="lt-LT" sz="36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lt-LT" sz="3600" b="1" i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Day</a:t>
            </a:r>
            <a:endParaRPr lang="lt-LT" sz="36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7281" y="1845734"/>
            <a:ext cx="2952206" cy="2456300"/>
          </a:xfrm>
        </p:spPr>
        <p:txBody>
          <a:bodyPr/>
          <a:lstStyle/>
          <a:p>
            <a:pPr algn="just"/>
            <a:r>
              <a:rPr lang="lt-LT" b="1" dirty="0" smtClean="0"/>
              <a:t>        </a:t>
            </a:r>
            <a:r>
              <a:rPr lang="en-US" b="1" dirty="0" smtClean="0"/>
              <a:t>Christian celebration, the birthday of John the Baptist, is celebrated on June 24th. The celebration of </a:t>
            </a:r>
            <a:r>
              <a:rPr lang="en-US" b="1" dirty="0" err="1" smtClean="0"/>
              <a:t>Joninės</a:t>
            </a:r>
            <a:r>
              <a:rPr lang="en-US" b="1" dirty="0" smtClean="0"/>
              <a:t> is closely linked to the summer solstice, with the longest day and shortest night.</a:t>
            </a:r>
            <a:endParaRPr lang="lt-LT" dirty="0"/>
          </a:p>
        </p:txBody>
      </p:sp>
      <p:pic>
        <p:nvPicPr>
          <p:cNvPr id="4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lh5.googleusercontent.com/IAwu2pjMFFkboXLbqbEf2uvFQQWZE85CbdqS0nUhCmrMUsYdv6xFID8CDcyPNxexNgDvD91hsZHg4xD5OlPeJwuU-8bAcOVeLxjyFdDPIE1XpF4fGEDMqPBmJkEUQqetAHOmiFBAryW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558" y="1948506"/>
            <a:ext cx="2884145" cy="2173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4" descr="https://lh4.googleusercontent.com/0IExQprebJos9qSmU57r2s7NH1z7pMz230NFXoOj-XgXMZpReV9ImFzFf0eBj80Q8MqkgWG0TAWUS9on8PN-18aLQHBFYyleMK1sPvVIFncuuYngh1V2ALQbBF0CnHpzLRsDkFk_TC_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558" y="4292639"/>
            <a:ext cx="2875507" cy="191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0" name="Picture 6" descr="https://lh6.googleusercontent.com/keyEPedN-nhQiZcXauakSX28eOLxV8IpsvYUEg3EkBfeHdfNNAKapaw1TfWcEbeItEoBIBv1V_x24Y_ynBSIpvujxfTNIbUPjEGGSV9T-TIVl0rzHJKhIRsRHiWb4RaarlLUkOZutCc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1948506"/>
            <a:ext cx="3287486" cy="2173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2" name="Picture 8" descr="https://lh5.googleusercontent.com/2zQIQmba-KBFIZ3BN2O1HNb4mXKXTRQkUrO1v9huk9tLHqTd67QD0AsFbu1CZCmlY3MFfedkIuErLAVPo1KuFJPAKomIG9VghnJvJzg93JOGJOVbKN9zkNuFnqZKsSNM6dbPyRxYP5M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4983" y="4121899"/>
            <a:ext cx="3237878" cy="215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4319960"/>
            <a:ext cx="3287486" cy="1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4.googleusercontent.com/8rdC7lSa1yXtUqVHlLeqwrQAoc7B1AVP2T4uOxF6POfhJ-jEhKDUjqhmO-93Nh6GLFGz8l0j1f9FKXbRTFKm3NvG2iI5cbi8n4763l43lOs11CzgdXEHMUhT6B6rt976iiP7B9AMdkc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" y="69714"/>
            <a:ext cx="6080183" cy="6226583"/>
          </a:xfrm>
          <a:prstGeom prst="rect">
            <a:avLst/>
          </a:prstGeom>
          <a:noFill/>
          <a:effectLst>
            <a:glow rad="127000">
              <a:schemeClr val="accent1"/>
            </a:glow>
            <a:reflection blurRad="1028700" stA="22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čiakampis 5"/>
          <p:cNvSpPr/>
          <p:nvPr/>
        </p:nvSpPr>
        <p:spPr>
          <a:xfrm>
            <a:off x="6623567" y="498901"/>
            <a:ext cx="41414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4800" b="1" i="1" dirty="0">
                <a:solidFill>
                  <a:srgbClr val="FF0000"/>
                </a:solidFill>
              </a:rPr>
              <a:t>„Baltic </a:t>
            </a:r>
            <a:r>
              <a:rPr lang="lt-LT" sz="4800" b="1" i="1" dirty="0" err="1">
                <a:solidFill>
                  <a:srgbClr val="FF0000"/>
                </a:solidFill>
              </a:rPr>
              <a:t>Culture</a:t>
            </a:r>
            <a:r>
              <a:rPr lang="lt-LT" sz="4800" b="1" i="1" dirty="0">
                <a:solidFill>
                  <a:srgbClr val="FF0000"/>
                </a:solidFill>
              </a:rPr>
              <a:t>“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tačiakampis 3"/>
          <p:cNvSpPr/>
          <p:nvPr/>
        </p:nvSpPr>
        <p:spPr>
          <a:xfrm>
            <a:off x="6908634" y="3346924"/>
            <a:ext cx="38563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 YOU!</a:t>
            </a:r>
            <a:endParaRPr lang="en-US" sz="44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2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4.googleusercontent.com/8rdC7lSa1yXtUqVHlLeqwrQAoc7B1AVP2T4uOxF6POfhJ-jEhKDUjqhmO-93Nh6GLFGz8l0j1f9FKXbRTFKm3NvG2iI5cbi8n4763l43lOs11CzgdXEHMUhT6B6rt976iiP7B9AMdkc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" y="69714"/>
            <a:ext cx="6080183" cy="6226583"/>
          </a:xfrm>
          <a:prstGeom prst="rect">
            <a:avLst/>
          </a:prstGeom>
          <a:noFill/>
          <a:effectLst>
            <a:glow rad="127000">
              <a:schemeClr val="accent1"/>
            </a:glow>
            <a:reflection blurRad="1028700" stA="2200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čiakampis 5"/>
          <p:cNvSpPr/>
          <p:nvPr/>
        </p:nvSpPr>
        <p:spPr>
          <a:xfrm>
            <a:off x="6986187" y="579065"/>
            <a:ext cx="41414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4800" b="1" i="1" dirty="0">
                <a:solidFill>
                  <a:srgbClr val="FF0000"/>
                </a:solidFill>
              </a:rPr>
              <a:t>„Baltic </a:t>
            </a:r>
            <a:r>
              <a:rPr lang="lt-LT" sz="4800" b="1" i="1" dirty="0" err="1">
                <a:solidFill>
                  <a:srgbClr val="FF0000"/>
                </a:solidFill>
              </a:rPr>
              <a:t>Culture</a:t>
            </a:r>
            <a:r>
              <a:rPr lang="lt-LT" sz="4800" b="1" i="1" dirty="0">
                <a:solidFill>
                  <a:srgbClr val="FF0000"/>
                </a:solidFill>
              </a:rPr>
              <a:t>“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s://lh4.googleusercontent.com/UkJ2b4ixXDzszKXqVjkSU8fAdNmWfsDKZ8l9GrXUW3O37mPLnP1k7PAOSqNgpFj-b8U-yS3S8R_oDd0GTxFqJxGCrnGRo-HmYov7nWKqV9nnmtgI1fvxu8RObdeZ93Zb_WtTGbggi19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363" y="3837482"/>
            <a:ext cx="2414335" cy="232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3284" y="1856750"/>
            <a:ext cx="2832419" cy="3060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71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Comic Sans MS" pitchFamily="66" charset="0"/>
              </a:rPr>
              <a:t>Baltic religion and mythology</a:t>
            </a:r>
            <a:endParaRPr lang="en-US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98333" y="1880640"/>
            <a:ext cx="20955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2473" y="4251210"/>
            <a:ext cx="3028013" cy="1991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924" y="1850818"/>
            <a:ext cx="3551900" cy="2717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030" y="3644579"/>
            <a:ext cx="1726661" cy="2513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" y="1841493"/>
            <a:ext cx="3566049" cy="2670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Comic Sans MS" pitchFamily="66" charset="0"/>
              </a:rPr>
              <a:t>The main religion in Lithuania is Christianity</a:t>
            </a:r>
            <a:endParaRPr lang="lt-LT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1880" y="1982567"/>
            <a:ext cx="2608679" cy="245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ttps://lh3.googleusercontent.com/sGefTgt4jF6KNzXJALSbKO_llc4fuiRXwjoTzfHyLcDv3hY8b-A3OV-LRJauH_5tA_PMxulKkcOAaVRaPD6lHE5LnG-XM4Wf3zMLMw5dqhEHzDGzPvmVHeRzImz2bZseYUbzdXs9CLP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0582" y="1982567"/>
            <a:ext cx="3724348" cy="245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s://lh6.googleusercontent.com/KadYBRLja_V--mtXeXwJ10Xfa69tJGXZEUqurxHOP4umek14cqniHNBxpW2HYGg4N_H9eBPBupu0_36B1DbJmwWhVHpA5cp2QiduXYbNkjTKMCce9Rnjc0IsJVPZ5UkWUVLvxHvUwLT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7731" y="3832559"/>
            <a:ext cx="3119737" cy="236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9203" y="3832559"/>
            <a:ext cx="3027454" cy="236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7280" y="1810899"/>
            <a:ext cx="10058400" cy="4023360"/>
          </a:xfrm>
        </p:spPr>
        <p:txBody>
          <a:bodyPr/>
          <a:lstStyle/>
          <a:p>
            <a:endParaRPr lang="lt-LT" sz="60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lt-LT" sz="6000" b="1" i="1" dirty="0" err="1" smtClean="0">
                <a:solidFill>
                  <a:srgbClr val="FF0000"/>
                </a:solidFill>
                <a:latin typeface="Comic Sans MS" pitchFamily="66" charset="0"/>
              </a:rPr>
              <a:t>Traditional</a:t>
            </a:r>
            <a:r>
              <a:rPr lang="lt-LT" sz="60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lt-LT" sz="6000" b="1" i="1" dirty="0" err="1" smtClean="0">
                <a:solidFill>
                  <a:srgbClr val="FF0000"/>
                </a:solidFill>
                <a:latin typeface="Comic Sans MS" pitchFamily="66" charset="0"/>
              </a:rPr>
              <a:t>festivals</a:t>
            </a:r>
            <a:r>
              <a:rPr lang="lt-LT" sz="60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lt-LT" sz="6000" b="1" i="1" dirty="0" err="1" smtClean="0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lt-LT" sz="6000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lt-LT" sz="6000" b="1" i="1" dirty="0" err="1" smtClean="0">
                <a:solidFill>
                  <a:srgbClr val="FF0000"/>
                </a:solidFill>
                <a:latin typeface="Comic Sans MS" pitchFamily="66" charset="0"/>
              </a:rPr>
              <a:t>Balts</a:t>
            </a:r>
            <a:endParaRPr lang="lt-LT" sz="6000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433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Christmas Eve</a:t>
            </a:r>
            <a:r>
              <a:rPr lang="lt-LT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dinner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7280" y="1845734"/>
            <a:ext cx="3204897" cy="402336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lt-LT" b="1" dirty="0">
                <a:latin typeface="Comic Sans MS" pitchFamily="66" charset="0"/>
              </a:rPr>
              <a:t> </a:t>
            </a:r>
            <a:r>
              <a:rPr lang="lt-LT" b="1" dirty="0" smtClean="0">
                <a:latin typeface="Comic Sans MS" pitchFamily="66" charset="0"/>
              </a:rPr>
              <a:t>        </a:t>
            </a:r>
            <a:r>
              <a:rPr lang="en-US" b="1" dirty="0" smtClean="0">
                <a:latin typeface="Comic Sans MS" pitchFamily="66" charset="0"/>
              </a:rPr>
              <a:t>This holiday is celebrated on Christmas </a:t>
            </a:r>
            <a:r>
              <a:rPr lang="lt-LT" b="1" dirty="0" smtClean="0">
                <a:latin typeface="Comic Sans MS" pitchFamily="66" charset="0"/>
              </a:rPr>
              <a:t>E</a:t>
            </a:r>
            <a:r>
              <a:rPr lang="en-US" b="1" dirty="0" err="1" smtClean="0">
                <a:latin typeface="Comic Sans MS" pitchFamily="66" charset="0"/>
              </a:rPr>
              <a:t>ve</a:t>
            </a:r>
            <a:r>
              <a:rPr lang="en-US" b="1" dirty="0" smtClean="0">
                <a:latin typeface="Comic Sans MS" pitchFamily="66" charset="0"/>
              </a:rPr>
              <a:t> (</a:t>
            </a:r>
            <a:r>
              <a:rPr lang="en-US" b="1" dirty="0" err="1" smtClean="0">
                <a:latin typeface="Comic Sans MS" pitchFamily="66" charset="0"/>
              </a:rPr>
              <a:t>dec</a:t>
            </a:r>
            <a:r>
              <a:rPr lang="en-US" b="1" dirty="0" smtClean="0">
                <a:latin typeface="Comic Sans MS" pitchFamily="66" charset="0"/>
              </a:rPr>
              <a:t>. 24). The most important part of the day is dinner, which starts eating around 6-7</a:t>
            </a:r>
            <a:r>
              <a:rPr lang="lt-LT" b="1" dirty="0" smtClean="0">
                <a:latin typeface="Comic Sans MS" pitchFamily="66" charset="0"/>
              </a:rPr>
              <a:t> </a:t>
            </a:r>
            <a:r>
              <a:rPr lang="en-US" b="1" dirty="0" smtClean="0">
                <a:latin typeface="Comic Sans MS" pitchFamily="66" charset="0"/>
              </a:rPr>
              <a:t>pm.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lt-LT" b="1" dirty="0"/>
          </a:p>
        </p:txBody>
      </p:sp>
      <p:pic>
        <p:nvPicPr>
          <p:cNvPr id="4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lh6.googleusercontent.com/mB0g2C_KfnqgANe8OaWYPGOhp1KLlURepvoYWJ-EQUxY6elF5fVjrLROCbQgNvCNFGbQYEViOz_Klf9oNve9fkWS_AbosOsps2WRd-Q81brScRof3Jg2bVt0EXwDqHYMGDrxJhYrMfY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2545" y="3953690"/>
            <a:ext cx="3474960" cy="2235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https://lh6.googleusercontent.com/S1zd_sIdBSBdAvA7VgPerXFzE0kdNYpmwPIsqYW96cyg3ToshS8pAHVSiKRaIqyZMiBN9_eFvKnrWhgMBLREi45S4ra3ApbYo45BBe1uzsIy61y8ROsTmnSJgN2mspQg9i01XMAqpqV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2214" y="1921925"/>
            <a:ext cx="3718311" cy="268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806" y="4053353"/>
            <a:ext cx="3656885" cy="213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b="1" i="1" dirty="0" smtClean="0">
                <a:solidFill>
                  <a:srgbClr val="FF0000"/>
                </a:solidFill>
                <a:latin typeface="Comic Sans MS" pitchFamily="66" charset="0"/>
              </a:rPr>
              <a:t>The whole family gets together to eat at least 12 vegetarian dishes</a:t>
            </a:r>
            <a:endParaRPr lang="lt-LT" dirty="0"/>
          </a:p>
        </p:txBody>
      </p:sp>
      <p:pic>
        <p:nvPicPr>
          <p:cNvPr id="4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s://lh3.googleusercontent.com/SdBV72ABST59YHB_MhEUabzHb-ETY0-XppsKlZqgdkG5M_JSyOCZnlUJ3WAy80W8slAOj1XmcKZIo1Uj2l6V-NzSEoMt54FvXAVJ-hvVIHPD0LpjUnQC7JzktJaH7Y4td_t4zqszYUN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896" y="1908168"/>
            <a:ext cx="2968102" cy="1951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https://lh5.googleusercontent.com/5Pbg5V4VE69lvaE-LhiFvUkJCYNjuoPrcfwa9089GmOrf2YDr7nvx1UwcwfTWt4qdFoU-Lg3WL-tdzgumRX3bWH4gyrI8_tAzhmEJxlbWMSZD6auuojbzhm1BQAVpy9NdarpvyD8vrn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9079" y="1945754"/>
            <a:ext cx="3013024" cy="1847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30" name="Picture 10" descr="https://lh6.googleusercontent.com/_-ArRgDjH0Ww0jT7POx8rKaFF5b35H6DKS8QlHA4n7e6U5v85zvfgwm-LSwv4YqSBZ7cwAuVRRgoYDuykCZFSOFQ4EXNChJUHpe9_4B9O_l8ngPkoZxWXxYyacIYHjDBTDNJxkazWKG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2748" y="2595086"/>
            <a:ext cx="3507698" cy="252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https://lh6.googleusercontent.com/1gq81qlZvJpTLXoADxYB_EGrobjjbGg9JWivdy1qloORODRkjhHJQo_k___9EYbM_7F6vGTCEzParlXY-tCsQwLUwHURlHOu3fp0yw1Qt4Q-tiSRB-Aujy2egVHY_wKLVEq0doK_cat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9897" y="4008559"/>
            <a:ext cx="2968102" cy="195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https://lh6.googleusercontent.com/Ebbj94w2A8i8gQQScntBxehncM78LKUwdqOXydSA5IJ4U2TuIbZjnu-o2X3yA6zbrla5tNPM7Usy-dXSylWxdL-zLy-6ZBurHTnqvN-t8RfWnY-1sgSzf8TI5GUiFwsGYBynIG6zPp0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69079" y="4008559"/>
            <a:ext cx="3013024" cy="1950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i="1" dirty="0" err="1" smtClean="0">
                <a:solidFill>
                  <a:srgbClr val="FF0000"/>
                </a:solidFill>
                <a:latin typeface="Comic Sans MS" pitchFamily="66" charset="0"/>
              </a:rPr>
              <a:t>Shrove</a:t>
            </a:r>
            <a:r>
              <a:rPr lang="lt-LT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lt-LT" b="1" i="1" dirty="0" err="1" smtClean="0">
                <a:solidFill>
                  <a:srgbClr val="FF0000"/>
                </a:solidFill>
                <a:latin typeface="Comic Sans MS" pitchFamily="66" charset="0"/>
              </a:rPr>
              <a:t>Tuesday</a:t>
            </a:r>
            <a:r>
              <a:rPr lang="lt-LT" b="1" i="1" dirty="0" smtClean="0">
                <a:solidFill>
                  <a:srgbClr val="FF0000"/>
                </a:solidFill>
                <a:latin typeface="Comic Sans MS" pitchFamily="66" charset="0"/>
              </a:rPr>
              <a:t> (</a:t>
            </a:r>
            <a:r>
              <a:rPr lang="lt-LT" b="1" i="1" dirty="0" err="1" smtClean="0">
                <a:solidFill>
                  <a:srgbClr val="FF0000"/>
                </a:solidFill>
                <a:latin typeface="Comic Sans MS" pitchFamily="66" charset="0"/>
              </a:rPr>
              <a:t>Pancakes</a:t>
            </a:r>
            <a:r>
              <a:rPr lang="lt-LT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lt-LT" b="1" i="1" dirty="0" err="1" smtClean="0">
                <a:solidFill>
                  <a:srgbClr val="FF0000"/>
                </a:solidFill>
                <a:latin typeface="Comic Sans MS" pitchFamily="66" charset="0"/>
              </a:rPr>
              <a:t>day</a:t>
            </a:r>
            <a:r>
              <a:rPr lang="lt-LT" b="1" i="1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lt-LT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66640" y="2082523"/>
            <a:ext cx="2946139" cy="1549357"/>
          </a:xfrm>
        </p:spPr>
        <p:txBody>
          <a:bodyPr>
            <a:normAutofit fontScale="92500"/>
          </a:bodyPr>
          <a:lstStyle/>
          <a:p>
            <a:pPr algn="just"/>
            <a:r>
              <a:rPr lang="lt-LT" dirty="0" smtClean="0">
                <a:latin typeface="Comic Sans MS" pitchFamily="66" charset="0"/>
              </a:rPr>
              <a:t>                         </a:t>
            </a:r>
            <a:r>
              <a:rPr lang="en-US" b="1" dirty="0" smtClean="0">
                <a:latin typeface="Comic Sans MS" pitchFamily="66" charset="0"/>
              </a:rPr>
              <a:t>A winter celebration symbolizes the expulsion of winter in order to summon spring.</a:t>
            </a:r>
            <a:endParaRPr lang="lt-LT" b="1" dirty="0">
              <a:latin typeface="Comic Sans MS" pitchFamily="66" charset="0"/>
            </a:endParaRPr>
          </a:p>
        </p:txBody>
      </p:sp>
      <p:pic>
        <p:nvPicPr>
          <p:cNvPr id="4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s://lh4.googleusercontent.com/Jzhc9sqB6IZOr0SBtoXiguapm-KUxQWMM7y4G6o8gOa63Dfue1RHRQurHUI8uLH5a_8LGyFIorp7du5hkF2zlAytPPxQ5UI7FnmSc46Jw7KYz_smCuTyebg3xubDrqvOEhzvq0Y4nM8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2802" y="1936402"/>
            <a:ext cx="2558228" cy="1918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https://lh3.googleusercontent.com/bwlouwM8LGKo5FT0Fwou_b6edJV8fKA1ktKZCgoVBh8oM7QSmFz9Mc00uAP9ZzrOJYGvHX4dgsDz1tR65JP8MuSR2NhHrkhHp5pD1gPcgenqsF5375mC_Bl9-1SipbTMgDAbkasctH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2802" y="4054115"/>
            <a:ext cx="2558228" cy="1918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https://lh3.googleusercontent.com/gHz4KqX4cN7s7p9bBXEKaXV_qEuWXwZokQ746rJkZhh9BNe2CKTdIaWclbP9FbpyJOR6avtU5OephQ5J4nCOJl99jwQ8UUDx8MxxBcr3bC2ZkXz6nyDNIPhX8h5K-6GR4znuPd6apb0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92107" y="1936402"/>
            <a:ext cx="2924550" cy="1949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94" y="3855073"/>
            <a:ext cx="3291366" cy="1966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187" y="4054115"/>
            <a:ext cx="1912389" cy="220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 smtClean="0"/>
              <a:t> </a:t>
            </a:r>
            <a:r>
              <a:rPr lang="lt-LT" b="1" i="1" dirty="0" err="1" smtClean="0">
                <a:solidFill>
                  <a:srgbClr val="FF0000"/>
                </a:solidFill>
                <a:latin typeface="Comic Sans MS" pitchFamily="66" charset="0"/>
              </a:rPr>
              <a:t>Kaziukas</a:t>
            </a:r>
            <a:r>
              <a:rPr lang="lt-LT" b="1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lt-LT" b="1" i="1" dirty="0" err="1" smtClean="0">
                <a:solidFill>
                  <a:srgbClr val="FF0000"/>
                </a:solidFill>
                <a:latin typeface="Comic Sans MS" pitchFamily="66" charset="0"/>
              </a:rPr>
              <a:t>fair</a:t>
            </a:r>
            <a:endParaRPr lang="lt-LT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2623" y="251089"/>
            <a:ext cx="548068" cy="6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lh3.googleusercontent.com/L3q1yt2duHHgLXuq5XsKEjQZEqmpYFvoVxCU-3vLPVjC_Sx701Bhia2XCWMDNjPXp0N4ZxmBIUlsc8XEYAloWkw5J8TZZL9n83eFBBmh4EMj1Q1w9n_yyQxhWLp9d5cv3vwg5f2-QQe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0101" y="2078942"/>
            <a:ext cx="2585579" cy="172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https://lh5.googleusercontent.com/t46acZDosTiU0I5kRiQsXV61DgYfZCLZaPrJv1OGRleDRKwK2o_NuPj8g72J7j63VOHGmHtlgfQuGvQAEIfMs2Hfx9p6Y44o4ttrt9pWv3T0sXz-gXNCtQjK3-dOC4gMnowkyKyjs46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6075" y="3748722"/>
            <a:ext cx="2773258" cy="207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tačiakampis 6"/>
          <p:cNvSpPr/>
          <p:nvPr/>
        </p:nvSpPr>
        <p:spPr>
          <a:xfrm>
            <a:off x="1204209" y="2004377"/>
            <a:ext cx="25753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lt-LT" b="1" dirty="0" smtClean="0">
                <a:latin typeface="Comic Sans MS" pitchFamily="66" charset="0"/>
              </a:rPr>
              <a:t>       </a:t>
            </a:r>
            <a:r>
              <a:rPr lang="en-US" b="1" dirty="0" err="1" smtClean="0">
                <a:latin typeface="Comic Sans MS" pitchFamily="66" charset="0"/>
              </a:rPr>
              <a:t>Kaziukas</a:t>
            </a:r>
            <a:r>
              <a:rPr lang="en-US" b="1" dirty="0" smtClean="0">
                <a:latin typeface="Comic Sans MS" pitchFamily="66" charset="0"/>
              </a:rPr>
              <a:t> Fair is held every year, next weekend until St. Casimir's Day, March 4th. </a:t>
            </a:r>
            <a:endParaRPr lang="lt-LT" b="1" dirty="0">
              <a:latin typeface="Comic Sans MS" pitchFamily="66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627" y="4484914"/>
            <a:ext cx="2021272" cy="141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826" y="1969454"/>
            <a:ext cx="1745540" cy="2332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446" y="4457359"/>
            <a:ext cx="1898306" cy="143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627" y="2017087"/>
            <a:ext cx="1554780" cy="2332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6868" y="4033052"/>
            <a:ext cx="1768812" cy="196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yviai">
  <a:themeElements>
    <a:clrScheme name="Retrospektyviai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yviai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yviai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601</TotalTime>
  <Words>161</Words>
  <Application>Microsoft Office PowerPoint</Application>
  <PresentationFormat>Plačiaekranė</PresentationFormat>
  <Paragraphs>23</Paragraphs>
  <Slides>11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Comic Sans MS</vt:lpstr>
      <vt:lpstr>Retrospektyviai</vt:lpstr>
      <vt:lpstr>„PowerPoint“ pateiktis</vt:lpstr>
      <vt:lpstr>„PowerPoint“ pateiktis</vt:lpstr>
      <vt:lpstr>Baltic religion and mythology</vt:lpstr>
      <vt:lpstr>The main religion in Lithuania is Christianity</vt:lpstr>
      <vt:lpstr>„PowerPoint“ pateiktis</vt:lpstr>
      <vt:lpstr>Christmas Eve dinner</vt:lpstr>
      <vt:lpstr>The whole family gets together to eat at least 12 vegetarian dishes</vt:lpstr>
      <vt:lpstr>Shrove Tuesday (Pancakes day)</vt:lpstr>
      <vt:lpstr> Kaziukas fair</vt:lpstr>
      <vt:lpstr>Saint Jonas' Festival, also known as Dew Holiday, Joninės, Kupolė,Midsummer Day</vt:lpstr>
      <vt:lpstr>„PowerPoint“ pateiktis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mokytoja</dc:creator>
  <cp:lastModifiedBy>mokytoja</cp:lastModifiedBy>
  <cp:revision>44</cp:revision>
  <dcterms:created xsi:type="dcterms:W3CDTF">2022-03-17T05:26:17Z</dcterms:created>
  <dcterms:modified xsi:type="dcterms:W3CDTF">2022-03-24T10:39:27Z</dcterms:modified>
</cp:coreProperties>
</file>