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10080625" cy="7559675"/>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2: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p4: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5: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6: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504000" y="1769040"/>
            <a:ext cx="9071640" cy="43844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body" idx="1"/>
          </p:nvPr>
        </p:nvSpPr>
        <p:spPr>
          <a:xfrm>
            <a:off x="504000" y="1769040"/>
            <a:ext cx="907164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504000" y="4059360"/>
            <a:ext cx="907164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body" idx="1"/>
          </p:nvPr>
        </p:nvSpPr>
        <p:spPr>
          <a:xfrm>
            <a:off x="50400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8" name="Google Shape;48;p12"/>
          <p:cNvSpPr txBox="1">
            <a:spLocks noGrp="1"/>
          </p:cNvSpPr>
          <p:nvPr>
            <p:ph type="body" idx="2"/>
          </p:nvPr>
        </p:nvSpPr>
        <p:spPr>
          <a:xfrm>
            <a:off x="515268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9" name="Google Shape;49;p12"/>
          <p:cNvSpPr txBox="1">
            <a:spLocks noGrp="1"/>
          </p:cNvSpPr>
          <p:nvPr>
            <p:ph type="body" idx="3"/>
          </p:nvPr>
        </p:nvSpPr>
        <p:spPr>
          <a:xfrm>
            <a:off x="504000" y="405936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4"/>
          </p:nvPr>
        </p:nvSpPr>
        <p:spPr>
          <a:xfrm>
            <a:off x="5152680" y="405936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body" idx="1"/>
          </p:nvPr>
        </p:nvSpPr>
        <p:spPr>
          <a:xfrm>
            <a:off x="504000" y="176904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13"/>
          <p:cNvSpPr txBox="1">
            <a:spLocks noGrp="1"/>
          </p:cNvSpPr>
          <p:nvPr>
            <p:ph type="body" idx="2"/>
          </p:nvPr>
        </p:nvSpPr>
        <p:spPr>
          <a:xfrm>
            <a:off x="3571200" y="176904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5" name="Google Shape;55;p13"/>
          <p:cNvSpPr txBox="1">
            <a:spLocks noGrp="1"/>
          </p:cNvSpPr>
          <p:nvPr>
            <p:ph type="body" idx="3"/>
          </p:nvPr>
        </p:nvSpPr>
        <p:spPr>
          <a:xfrm>
            <a:off x="6638040" y="176904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4"/>
          </p:nvPr>
        </p:nvSpPr>
        <p:spPr>
          <a:xfrm>
            <a:off x="504000" y="405936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5"/>
          </p:nvPr>
        </p:nvSpPr>
        <p:spPr>
          <a:xfrm>
            <a:off x="3571200" y="405936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6"/>
          </p:nvPr>
        </p:nvSpPr>
        <p:spPr>
          <a:xfrm>
            <a:off x="6638040" y="4059360"/>
            <a:ext cx="292068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504000" y="1769040"/>
            <a:ext cx="9071640" cy="43844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504000" y="1769040"/>
            <a:ext cx="4426920" cy="43844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 name="Google Shape;21;p5"/>
          <p:cNvSpPr txBox="1">
            <a:spLocks noGrp="1"/>
          </p:cNvSpPr>
          <p:nvPr>
            <p:ph type="body" idx="2"/>
          </p:nvPr>
        </p:nvSpPr>
        <p:spPr>
          <a:xfrm>
            <a:off x="5152680" y="1769040"/>
            <a:ext cx="4426920" cy="43844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7"/>
          <p:cNvSpPr txBox="1">
            <a:spLocks noGrp="1"/>
          </p:cNvSpPr>
          <p:nvPr>
            <p:ph type="subTitle" idx="1"/>
          </p:nvPr>
        </p:nvSpPr>
        <p:spPr>
          <a:xfrm>
            <a:off x="504000" y="301320"/>
            <a:ext cx="9071640" cy="5851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body" idx="1"/>
          </p:nvPr>
        </p:nvSpPr>
        <p:spPr>
          <a:xfrm>
            <a:off x="50400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8"/>
          <p:cNvSpPr txBox="1">
            <a:spLocks noGrp="1"/>
          </p:cNvSpPr>
          <p:nvPr>
            <p:ph type="body" idx="2"/>
          </p:nvPr>
        </p:nvSpPr>
        <p:spPr>
          <a:xfrm>
            <a:off x="5152680" y="1769040"/>
            <a:ext cx="4426920" cy="43844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8"/>
          <p:cNvSpPr txBox="1">
            <a:spLocks noGrp="1"/>
          </p:cNvSpPr>
          <p:nvPr>
            <p:ph type="body" idx="3"/>
          </p:nvPr>
        </p:nvSpPr>
        <p:spPr>
          <a:xfrm>
            <a:off x="504000" y="405936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504000" y="1769040"/>
            <a:ext cx="4426920" cy="43844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9"/>
          <p:cNvSpPr txBox="1">
            <a:spLocks noGrp="1"/>
          </p:cNvSpPr>
          <p:nvPr>
            <p:ph type="body" idx="2"/>
          </p:nvPr>
        </p:nvSpPr>
        <p:spPr>
          <a:xfrm>
            <a:off x="515268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9"/>
          <p:cNvSpPr txBox="1">
            <a:spLocks noGrp="1"/>
          </p:cNvSpPr>
          <p:nvPr>
            <p:ph type="body" idx="3"/>
          </p:nvPr>
        </p:nvSpPr>
        <p:spPr>
          <a:xfrm>
            <a:off x="5152680" y="405936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50400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10"/>
          <p:cNvSpPr txBox="1">
            <a:spLocks noGrp="1"/>
          </p:cNvSpPr>
          <p:nvPr>
            <p:ph type="body" idx="2"/>
          </p:nvPr>
        </p:nvSpPr>
        <p:spPr>
          <a:xfrm>
            <a:off x="5152680" y="1769040"/>
            <a:ext cx="442692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0" name="Google Shape;40;p10"/>
          <p:cNvSpPr txBox="1">
            <a:spLocks noGrp="1"/>
          </p:cNvSpPr>
          <p:nvPr>
            <p:ph type="body" idx="3"/>
          </p:nvPr>
        </p:nvSpPr>
        <p:spPr>
          <a:xfrm>
            <a:off x="504000" y="4059360"/>
            <a:ext cx="9071640" cy="2091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04000" y="301320"/>
            <a:ext cx="9071640" cy="126216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p1"/>
          <p:cNvSpPr txBox="1">
            <a:spLocks noGrp="1"/>
          </p:cNvSpPr>
          <p:nvPr>
            <p:ph type="body" idx="1"/>
          </p:nvPr>
        </p:nvSpPr>
        <p:spPr>
          <a:xfrm>
            <a:off x="504000" y="1769040"/>
            <a:ext cx="9071640" cy="438444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8" name="Google Shape;8;p1"/>
          <p:cNvSpPr txBox="1">
            <a:spLocks noGrp="1"/>
          </p:cNvSpPr>
          <p:nvPr>
            <p:ph type="dt" idx="10"/>
          </p:nvPr>
        </p:nvSpPr>
        <p:spPr>
          <a:xfrm>
            <a:off x="504000" y="6887160"/>
            <a:ext cx="2348280" cy="52128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9" name="Google Shape;9;p1"/>
          <p:cNvSpPr txBox="1">
            <a:spLocks noGrp="1"/>
          </p:cNvSpPr>
          <p:nvPr>
            <p:ph type="ftr" idx="11"/>
          </p:nvPr>
        </p:nvSpPr>
        <p:spPr>
          <a:xfrm>
            <a:off x="3447360" y="6887160"/>
            <a:ext cx="3195000" cy="52128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0" name="Google Shape;10;p1"/>
          <p:cNvSpPr txBox="1">
            <a:spLocks noGrp="1"/>
          </p:cNvSpPr>
          <p:nvPr>
            <p:ph type="sldNum" idx="12"/>
          </p:nvPr>
        </p:nvSpPr>
        <p:spPr>
          <a:xfrm>
            <a:off x="7227360" y="6887160"/>
            <a:ext cx="2348280" cy="52128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400" b="0" i="0" u="none" strike="noStrike" cap="none">
                <a:latin typeface="Times New Roman"/>
                <a:ea typeface="Times New Roman"/>
                <a:cs typeface="Times New Roman"/>
                <a:sym typeface="Times New Roman"/>
              </a:defRPr>
            </a:lvl1pPr>
            <a:lvl2pPr marL="0" marR="0" lvl="1" indent="0" algn="r" rtl="0">
              <a:spcBef>
                <a:spcPts val="0"/>
              </a:spcBef>
              <a:buNone/>
              <a:defRPr sz="1400" b="0" i="0" u="none" strike="noStrike" cap="none">
                <a:latin typeface="Times New Roman"/>
                <a:ea typeface="Times New Roman"/>
                <a:cs typeface="Times New Roman"/>
                <a:sym typeface="Times New Roman"/>
              </a:defRPr>
            </a:lvl2pPr>
            <a:lvl3pPr marL="0" marR="0" lvl="2" indent="0" algn="r" rtl="0">
              <a:spcBef>
                <a:spcPts val="0"/>
              </a:spcBef>
              <a:buNone/>
              <a:defRPr sz="1400" b="0" i="0" u="none" strike="noStrike" cap="none">
                <a:latin typeface="Times New Roman"/>
                <a:ea typeface="Times New Roman"/>
                <a:cs typeface="Times New Roman"/>
                <a:sym typeface="Times New Roman"/>
              </a:defRPr>
            </a:lvl3pPr>
            <a:lvl4pPr marL="0" marR="0" lvl="3" indent="0" algn="r" rtl="0">
              <a:spcBef>
                <a:spcPts val="0"/>
              </a:spcBef>
              <a:buNone/>
              <a:defRPr sz="1400" b="0" i="0" u="none" strike="noStrike" cap="none">
                <a:latin typeface="Times New Roman"/>
                <a:ea typeface="Times New Roman"/>
                <a:cs typeface="Times New Roman"/>
                <a:sym typeface="Times New Roman"/>
              </a:defRPr>
            </a:lvl4pPr>
            <a:lvl5pPr marL="0" marR="0" lvl="4" indent="0" algn="r" rtl="0">
              <a:spcBef>
                <a:spcPts val="0"/>
              </a:spcBef>
              <a:buNone/>
              <a:defRPr sz="1400" b="0" i="0" u="none" strike="noStrike" cap="none">
                <a:latin typeface="Times New Roman"/>
                <a:ea typeface="Times New Roman"/>
                <a:cs typeface="Times New Roman"/>
                <a:sym typeface="Times New Roman"/>
              </a:defRPr>
            </a:lvl5pPr>
            <a:lvl6pPr marL="0" marR="0" lvl="5" indent="0" algn="r" rtl="0">
              <a:spcBef>
                <a:spcPts val="0"/>
              </a:spcBef>
              <a:buNone/>
              <a:defRPr sz="1400" b="0" i="0" u="none" strike="noStrike" cap="none">
                <a:latin typeface="Times New Roman"/>
                <a:ea typeface="Times New Roman"/>
                <a:cs typeface="Times New Roman"/>
                <a:sym typeface="Times New Roman"/>
              </a:defRPr>
            </a:lvl6pPr>
            <a:lvl7pPr marL="0" marR="0" lvl="6" indent="0" algn="r" rtl="0">
              <a:spcBef>
                <a:spcPts val="0"/>
              </a:spcBef>
              <a:buNone/>
              <a:defRPr sz="1400" b="0" i="0" u="none" strike="noStrike" cap="none">
                <a:latin typeface="Times New Roman"/>
                <a:ea typeface="Times New Roman"/>
                <a:cs typeface="Times New Roman"/>
                <a:sym typeface="Times New Roman"/>
              </a:defRPr>
            </a:lvl7pPr>
            <a:lvl8pPr marL="0" marR="0" lvl="7" indent="0" algn="r" rtl="0">
              <a:spcBef>
                <a:spcPts val="0"/>
              </a:spcBef>
              <a:buNone/>
              <a:defRPr sz="1400" b="0" i="0" u="none" strike="noStrike" cap="none">
                <a:latin typeface="Times New Roman"/>
                <a:ea typeface="Times New Roman"/>
                <a:cs typeface="Times New Roman"/>
                <a:sym typeface="Times New Roman"/>
              </a:defRPr>
            </a:lvl8pPr>
            <a:lvl9pPr marL="0" marR="0" lvl="8" indent="0" algn="r" rtl="0">
              <a:spcBef>
                <a:spcPts val="0"/>
              </a:spcBef>
              <a:buNone/>
              <a:defRPr sz="1400" b="0" i="0" u="none" strike="noStrike" cap="none">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p:nvPr/>
        </p:nvSpPr>
        <p:spPr>
          <a:xfrm>
            <a:off x="504000" y="301320"/>
            <a:ext cx="9071640" cy="126216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4400" b="0" i="0" u="none" strike="noStrike" cap="none">
                <a:latin typeface="Arial"/>
                <a:ea typeface="Arial"/>
                <a:cs typeface="Arial"/>
                <a:sym typeface="Arial"/>
              </a:rPr>
              <a:t>VOLCANO</a:t>
            </a:r>
            <a:r>
              <a:rPr lang="en-US" sz="4400"/>
              <a:t>ES</a:t>
            </a:r>
            <a:endParaRPr sz="4400" b="0" i="0" u="none" strike="noStrike" cap="none">
              <a:latin typeface="Arial"/>
              <a:ea typeface="Arial"/>
              <a:cs typeface="Arial"/>
              <a:sym typeface="Arial"/>
            </a:endParaRPr>
          </a:p>
        </p:txBody>
      </p:sp>
      <p:sp>
        <p:nvSpPr>
          <p:cNvPr id="64" name="Google Shape;64;p14"/>
          <p:cNvSpPr txBox="1"/>
          <p:nvPr/>
        </p:nvSpPr>
        <p:spPr>
          <a:xfrm>
            <a:off x="504000" y="1769040"/>
            <a:ext cx="9071640" cy="438444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endParaRPr sz="3200" b="0" i="0" u="none" strike="noStrike" cap="none">
              <a:latin typeface="Arial"/>
              <a:ea typeface="Arial"/>
              <a:cs typeface="Arial"/>
              <a:sym typeface="Arial"/>
            </a:endParaRPr>
          </a:p>
        </p:txBody>
      </p:sp>
      <p:pic>
        <p:nvPicPr>
          <p:cNvPr id="65" name="Google Shape;65;p14"/>
          <p:cNvPicPr preferRelativeResize="0"/>
          <p:nvPr/>
        </p:nvPicPr>
        <p:blipFill rotWithShape="1">
          <a:blip r:embed="rId3">
            <a:alphaModFix/>
          </a:blip>
          <a:srcRect/>
          <a:stretch/>
        </p:blipFill>
        <p:spPr>
          <a:xfrm>
            <a:off x="1991880" y="2046240"/>
            <a:ext cx="6095520" cy="417168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p:nvPr/>
        </p:nvSpPr>
        <p:spPr>
          <a:xfrm>
            <a:off x="504000" y="301320"/>
            <a:ext cx="9071640" cy="126216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4400" b="0" i="0" u="none" strike="noStrike" cap="none">
                <a:latin typeface="Arial"/>
                <a:ea typeface="Arial"/>
                <a:cs typeface="Arial"/>
                <a:sym typeface="Arial"/>
              </a:rPr>
              <a:t>CREATION</a:t>
            </a:r>
            <a:endParaRPr sz="4400" b="0" i="0" u="none" strike="noStrike" cap="none">
              <a:latin typeface="Arial"/>
              <a:ea typeface="Arial"/>
              <a:cs typeface="Arial"/>
              <a:sym typeface="Arial"/>
            </a:endParaRPr>
          </a:p>
        </p:txBody>
      </p:sp>
      <p:sp>
        <p:nvSpPr>
          <p:cNvPr id="71" name="Google Shape;71;p15"/>
          <p:cNvSpPr txBox="1"/>
          <p:nvPr/>
        </p:nvSpPr>
        <p:spPr>
          <a:xfrm>
            <a:off x="504488" y="1757690"/>
            <a:ext cx="9071700" cy="4384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400" b="0" i="0" u="none" strike="noStrike" cap="none">
                <a:latin typeface="Arial"/>
                <a:ea typeface="Arial"/>
                <a:cs typeface="Arial"/>
                <a:sym typeface="Arial"/>
              </a:rPr>
              <a:t>The volcano is the open passage from the interior of the Earth, which allows the outflow or explosion of liquid rocks and gases from the interior (mantle) on the surface of the solid lava-like surface. </a:t>
            </a:r>
            <a:endParaRPr sz="2400" b="0" strike="noStrike">
              <a:latin typeface="Arial"/>
              <a:ea typeface="Arial"/>
              <a:cs typeface="Arial"/>
              <a:sym typeface="Arial"/>
            </a:endParaRPr>
          </a:p>
        </p:txBody>
      </p:sp>
      <p:pic>
        <p:nvPicPr>
          <p:cNvPr id="72" name="Google Shape;72;p15"/>
          <p:cNvPicPr preferRelativeResize="0"/>
          <p:nvPr/>
        </p:nvPicPr>
        <p:blipFill>
          <a:blip r:embed="rId3">
            <a:alphaModFix/>
          </a:blip>
          <a:stretch>
            <a:fillRect/>
          </a:stretch>
        </p:blipFill>
        <p:spPr>
          <a:xfrm>
            <a:off x="2508550" y="2866750"/>
            <a:ext cx="4336027" cy="43845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p:nvPr/>
        </p:nvSpPr>
        <p:spPr>
          <a:xfrm>
            <a:off x="504000" y="301320"/>
            <a:ext cx="9071640" cy="126216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4400" b="0" strike="noStrike">
                <a:latin typeface="Arial"/>
                <a:ea typeface="Arial"/>
                <a:cs typeface="Arial"/>
                <a:sym typeface="Arial"/>
              </a:rPr>
              <a:t>VOLCANOES IN THE WORLD</a:t>
            </a:r>
            <a:endParaRPr sz="4400" b="0" strike="noStrike">
              <a:latin typeface="Arial"/>
              <a:ea typeface="Arial"/>
              <a:cs typeface="Arial"/>
              <a:sym typeface="Arial"/>
            </a:endParaRPr>
          </a:p>
        </p:txBody>
      </p:sp>
      <p:pic>
        <p:nvPicPr>
          <p:cNvPr id="78" name="Google Shape;78;p16"/>
          <p:cNvPicPr preferRelativeResize="0"/>
          <p:nvPr/>
        </p:nvPicPr>
        <p:blipFill rotWithShape="1">
          <a:blip r:embed="rId3">
            <a:alphaModFix/>
          </a:blip>
          <a:srcRect/>
          <a:stretch/>
        </p:blipFill>
        <p:spPr>
          <a:xfrm>
            <a:off x="2103120" y="1737360"/>
            <a:ext cx="5839560" cy="438444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p:nvPr/>
        </p:nvSpPr>
        <p:spPr>
          <a:xfrm>
            <a:off x="504000" y="301320"/>
            <a:ext cx="9071640" cy="126216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4400"/>
              <a:t>ACTIVE </a:t>
            </a:r>
            <a:r>
              <a:rPr lang="en-US" sz="4400" b="0" strike="noStrike">
                <a:latin typeface="Arial"/>
                <a:ea typeface="Arial"/>
                <a:cs typeface="Arial"/>
                <a:sym typeface="Arial"/>
              </a:rPr>
              <a:t>VOLCANOES IN GREECE</a:t>
            </a:r>
            <a:endParaRPr sz="4400" b="0" strike="noStrike">
              <a:latin typeface="Arial"/>
              <a:ea typeface="Arial"/>
              <a:cs typeface="Arial"/>
              <a:sym typeface="Arial"/>
            </a:endParaRPr>
          </a:p>
        </p:txBody>
      </p:sp>
      <p:pic>
        <p:nvPicPr>
          <p:cNvPr id="84" name="Google Shape;84;p17"/>
          <p:cNvPicPr preferRelativeResize="0"/>
          <p:nvPr/>
        </p:nvPicPr>
        <p:blipFill rotWithShape="1">
          <a:blip r:embed="rId3">
            <a:alphaModFix/>
          </a:blip>
          <a:srcRect/>
          <a:stretch/>
        </p:blipFill>
        <p:spPr>
          <a:xfrm>
            <a:off x="3108960" y="1742040"/>
            <a:ext cx="3748320" cy="4384440"/>
          </a:xfrm>
          <a:prstGeom prst="rect">
            <a:avLst/>
          </a:prstGeom>
          <a:noFill/>
          <a:ln>
            <a:noFill/>
          </a:ln>
        </p:spPr>
      </p:pic>
    </p:spTree>
  </p:cSld>
  <p:clrMapOvr>
    <a:masterClrMapping/>
  </p:clrMapOvr>
  <p:transition spd="med">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p:nvPr/>
        </p:nvSpPr>
        <p:spPr>
          <a:xfrm>
            <a:off x="504000" y="301320"/>
            <a:ext cx="9071640" cy="1262160"/>
          </a:xfrm>
          <a:prstGeom prst="rect">
            <a:avLst/>
          </a:prstGeom>
          <a:noFill/>
          <a:ln>
            <a:noFill/>
          </a:ln>
        </p:spPr>
        <p:txBody>
          <a:bodyPr spcFirstLastPara="1" wrap="square" lIns="0" tIns="0" rIns="0" bIns="0" anchor="ctr" anchorCtr="0">
            <a:noAutofit/>
          </a:bodyPr>
          <a:lstStyle/>
          <a:p>
            <a:pPr marL="216000" marR="0" lvl="0" indent="-216000" algn="ctr" rtl="0">
              <a:spcBef>
                <a:spcPts val="0"/>
              </a:spcBef>
              <a:spcAft>
                <a:spcPts val="0"/>
              </a:spcAft>
              <a:buClr>
                <a:srgbClr val="000000"/>
              </a:buClr>
              <a:buSzPts val="1980"/>
              <a:buFont typeface="Noto Sans Symbols"/>
              <a:buChar char="●"/>
            </a:pPr>
            <a:r>
              <a:rPr lang="en-US" sz="4400" b="0" strike="noStrike">
                <a:latin typeface="Arial"/>
                <a:ea typeface="Arial"/>
                <a:cs typeface="Arial"/>
                <a:sym typeface="Arial"/>
              </a:rPr>
              <a:t>The impact of volcanoes on our lives</a:t>
            </a:r>
            <a:endParaRPr sz="4400" b="0" strike="noStrike">
              <a:latin typeface="Arial"/>
              <a:ea typeface="Arial"/>
              <a:cs typeface="Arial"/>
              <a:sym typeface="Arial"/>
            </a:endParaRPr>
          </a:p>
        </p:txBody>
      </p:sp>
      <p:sp>
        <p:nvSpPr>
          <p:cNvPr id="90" name="Google Shape;90;p18"/>
          <p:cNvSpPr txBox="1"/>
          <p:nvPr/>
        </p:nvSpPr>
        <p:spPr>
          <a:xfrm>
            <a:off x="310265" y="886035"/>
            <a:ext cx="9071700" cy="4384500"/>
          </a:xfrm>
          <a:prstGeom prst="rect">
            <a:avLst/>
          </a:prstGeom>
          <a:noFill/>
          <a:ln>
            <a:noFill/>
          </a:ln>
        </p:spPr>
        <p:txBody>
          <a:bodyPr spcFirstLastPara="1" wrap="square" lIns="0" tIns="0" rIns="0" bIns="0" anchor="t" anchorCtr="0">
            <a:noAutofit/>
          </a:bodyPr>
          <a:lstStyle/>
          <a:p>
            <a:pPr marL="432000" marR="0" lvl="0" indent="-232559" algn="l" rtl="0">
              <a:spcBef>
                <a:spcPts val="0"/>
              </a:spcBef>
              <a:spcAft>
                <a:spcPts val="0"/>
              </a:spcAft>
              <a:buClr>
                <a:srgbClr val="000000"/>
              </a:buClr>
              <a:buSzPts val="1440"/>
              <a:buFont typeface="Noto Sans Symbols"/>
              <a:buNone/>
            </a:pPr>
            <a:endParaRPr sz="3200" b="0" strike="noStrike">
              <a:latin typeface="Arial"/>
              <a:ea typeface="Arial"/>
              <a:cs typeface="Arial"/>
              <a:sym typeface="Arial"/>
            </a:endParaRPr>
          </a:p>
          <a:p>
            <a:pPr marL="432000" marR="0" lvl="0" indent="-324000" algn="l" rtl="0">
              <a:lnSpc>
                <a:spcPct val="100000"/>
              </a:lnSpc>
              <a:spcBef>
                <a:spcPts val="1417"/>
              </a:spcBef>
              <a:spcAft>
                <a:spcPts val="0"/>
              </a:spcAft>
              <a:buClr>
                <a:srgbClr val="000000"/>
              </a:buClr>
              <a:buSzPts val="1440"/>
              <a:buFont typeface="Noto Sans Symbols"/>
              <a:buChar char="●"/>
            </a:pPr>
            <a:r>
              <a:rPr lang="en-US" sz="2400" b="0" strike="noStrike">
                <a:latin typeface="Arial"/>
                <a:ea typeface="Arial"/>
                <a:cs typeface="Arial"/>
                <a:sym typeface="Arial"/>
              </a:rPr>
              <a:t>Volcanoes are known for their terrible eruptions, which often cause earthquakes</a:t>
            </a:r>
            <a:r>
              <a:rPr lang="en-US" sz="2400"/>
              <a:t>. </a:t>
            </a:r>
            <a:r>
              <a:rPr lang="en-US" sz="2400" b="0" strike="noStrike">
                <a:latin typeface="Arial"/>
                <a:ea typeface="Arial"/>
                <a:cs typeface="Arial"/>
                <a:sym typeface="Arial"/>
              </a:rPr>
              <a:t>Indeed, volcanic eruptions are often a problem and can have tremendous impacts on both human lives and the economy and the environment</a:t>
            </a:r>
            <a:r>
              <a:rPr lang="en-US" sz="3200" b="0" strike="noStrike">
                <a:latin typeface="Arial"/>
                <a:ea typeface="Arial"/>
                <a:cs typeface="Arial"/>
                <a:sym typeface="Arial"/>
              </a:rPr>
              <a:t>.</a:t>
            </a:r>
            <a:endParaRPr sz="3200" b="0" strike="noStrike">
              <a:latin typeface="Arial"/>
              <a:ea typeface="Arial"/>
              <a:cs typeface="Arial"/>
              <a:sym typeface="Arial"/>
            </a:endParaRPr>
          </a:p>
        </p:txBody>
      </p:sp>
      <p:pic>
        <p:nvPicPr>
          <p:cNvPr id="91" name="Google Shape;91;p18"/>
          <p:cNvPicPr preferRelativeResize="0"/>
          <p:nvPr/>
        </p:nvPicPr>
        <p:blipFill>
          <a:blip r:embed="rId3">
            <a:alphaModFix/>
          </a:blip>
          <a:stretch>
            <a:fillRect/>
          </a:stretch>
        </p:blipFill>
        <p:spPr>
          <a:xfrm>
            <a:off x="3166925" y="3438050"/>
            <a:ext cx="6708349" cy="3773450"/>
          </a:xfrm>
          <a:prstGeom prst="rect">
            <a:avLst/>
          </a:prstGeom>
          <a:noFill/>
          <a:ln>
            <a:noFill/>
          </a:ln>
        </p:spPr>
      </p:pic>
    </p:spTree>
  </p:cSld>
  <p:clrMapOvr>
    <a:masterClrMapping/>
  </p:clrMapOvr>
  <p:transition spd="med">
    <p:push/>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Words>
  <Application>Microsoft Office PowerPoint</Application>
  <PresentationFormat>Προσαρμογή</PresentationFormat>
  <Paragraphs>8</Paragraphs>
  <Slides>5</Slides>
  <Notes>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Noto Sans Symbols</vt:lpstr>
      <vt:lpstr>Times New Roman</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Vivi</dc:creator>
  <cp:lastModifiedBy>Vivi</cp:lastModifiedBy>
  <cp:revision>1</cp:revision>
  <dcterms:modified xsi:type="dcterms:W3CDTF">2020-03-17T15:06:38Z</dcterms:modified>
</cp:coreProperties>
</file>