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B1E4D1EE-618F-4178-B4F0-C3483F628F0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Tahoma" pitchFamily="2"/>
              <a:cs typeface="Lohit Devanagari" pitchFamily="2"/>
            </a:endParaRP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80A028B-1E90-48A2-A1D7-B3E33844969C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Tahoma" pitchFamily="2"/>
              <a:cs typeface="Lohit Devanagari" pitchFamily="2"/>
            </a:endParaRP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3B64706-3BC0-469C-9B74-B07762A249E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Tahoma" pitchFamily="2"/>
              <a:cs typeface="Lohit Devanagari" pitchFamily="2"/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7E27CE7-5B8A-4418-9485-A652A15E4914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A101D31-7CB1-4ABA-9275-8F705D4E85DF}" type="slidenum">
              <a:t>‹#›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Tahoma" pitchFamily="2"/>
              <a:cs typeface="Lohit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86396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>
            <a:extLst>
              <a:ext uri="{FF2B5EF4-FFF2-40B4-BE49-F238E27FC236}">
                <a16:creationId xmlns:a16="http://schemas.microsoft.com/office/drawing/2014/main" id="{84F7DA57-14A7-440A-8DA0-4D3288E81E4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Θέση σημειώσεων 2">
            <a:extLst>
              <a:ext uri="{FF2B5EF4-FFF2-40B4-BE49-F238E27FC236}">
                <a16:creationId xmlns:a16="http://schemas.microsoft.com/office/drawing/2014/main" id="{A53C2865-89BC-4366-80CB-E274790423F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Θέση κεφαλίδας 3">
            <a:extLst>
              <a:ext uri="{FF2B5EF4-FFF2-40B4-BE49-F238E27FC236}">
                <a16:creationId xmlns:a16="http://schemas.microsoft.com/office/drawing/2014/main" id="{FA170AD1-ED63-4078-8301-7F776737407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8DA6259-8A09-481E-A451-92DB3D350DE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5F5A69A-D532-4A05-B1EB-71ABEA7747A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93C0772-03AF-4E50-9D6E-78F219A5168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fld id="{F7102BCD-8D34-4D6E-8430-2788727790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2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6">
            <a:extLst>
              <a:ext uri="{FF2B5EF4-FFF2-40B4-BE49-F238E27FC236}">
                <a16:creationId xmlns:a16="http://schemas.microsoft.com/office/drawing/2014/main" id="{8D39EA34-5B41-499D-B759-3959C8BFB23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FAB18A8-2FD0-4592-A1C6-3129EADFD6E7}" type="slidenum">
              <a:t>1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Tahoma" pitchFamily="2"/>
              <a:cs typeface="Tahoma" pitchFamily="2"/>
            </a:endParaRPr>
          </a:p>
        </p:txBody>
      </p:sp>
      <p:sp>
        <p:nvSpPr>
          <p:cNvPr id="3" name="Θέση εικόνας διαφάνειας 1">
            <a:extLst>
              <a:ext uri="{FF2B5EF4-FFF2-40B4-BE49-F238E27FC236}">
                <a16:creationId xmlns:a16="http://schemas.microsoft.com/office/drawing/2014/main" id="{4DB7603D-9BFF-449B-AD05-1D97992882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Θέση σημειώσεων 2">
            <a:extLst>
              <a:ext uri="{FF2B5EF4-FFF2-40B4-BE49-F238E27FC236}">
                <a16:creationId xmlns:a16="http://schemas.microsoft.com/office/drawing/2014/main" id="{6F901633-D827-48EC-ABD9-D0227EC77C0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6">
            <a:extLst>
              <a:ext uri="{FF2B5EF4-FFF2-40B4-BE49-F238E27FC236}">
                <a16:creationId xmlns:a16="http://schemas.microsoft.com/office/drawing/2014/main" id="{D2D0F3D5-58CB-4363-9FF5-4A01EDEFA79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C43F4AF-12EE-4189-AA1D-9D157B29AA1B}" type="slidenum">
              <a:t>2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Tahoma" pitchFamily="2"/>
              <a:cs typeface="Tahoma" pitchFamily="2"/>
            </a:endParaRPr>
          </a:p>
        </p:txBody>
      </p:sp>
      <p:sp>
        <p:nvSpPr>
          <p:cNvPr id="3" name="Θέση εικόνας διαφάνειας 1">
            <a:extLst>
              <a:ext uri="{FF2B5EF4-FFF2-40B4-BE49-F238E27FC236}">
                <a16:creationId xmlns:a16="http://schemas.microsoft.com/office/drawing/2014/main" id="{299267B3-1567-4079-9C6A-C59E12F229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Θέση σημειώσεων 2">
            <a:extLst>
              <a:ext uri="{FF2B5EF4-FFF2-40B4-BE49-F238E27FC236}">
                <a16:creationId xmlns:a16="http://schemas.microsoft.com/office/drawing/2014/main" id="{8272EDDC-AC96-4A03-A140-F8D167D1C2E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6">
            <a:extLst>
              <a:ext uri="{FF2B5EF4-FFF2-40B4-BE49-F238E27FC236}">
                <a16:creationId xmlns:a16="http://schemas.microsoft.com/office/drawing/2014/main" id="{445D6341-8194-4FD8-A485-B10B1D09A70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3E77F13-6849-4063-9ADC-9CD8AC8060FE}" type="slidenum">
              <a:t>3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Tahoma" pitchFamily="2"/>
              <a:cs typeface="Tahoma" pitchFamily="2"/>
            </a:endParaRPr>
          </a:p>
        </p:txBody>
      </p:sp>
      <p:sp>
        <p:nvSpPr>
          <p:cNvPr id="3" name="Θέση εικόνας διαφάνειας 1">
            <a:extLst>
              <a:ext uri="{FF2B5EF4-FFF2-40B4-BE49-F238E27FC236}">
                <a16:creationId xmlns:a16="http://schemas.microsoft.com/office/drawing/2014/main" id="{18CDFBAF-EF94-46EC-8337-F8D90043BA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Θέση σημειώσεων 2">
            <a:extLst>
              <a:ext uri="{FF2B5EF4-FFF2-40B4-BE49-F238E27FC236}">
                <a16:creationId xmlns:a16="http://schemas.microsoft.com/office/drawing/2014/main" id="{44EA484B-ACB5-4223-95EE-77DBDEBD8DA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6">
            <a:extLst>
              <a:ext uri="{FF2B5EF4-FFF2-40B4-BE49-F238E27FC236}">
                <a16:creationId xmlns:a16="http://schemas.microsoft.com/office/drawing/2014/main" id="{133C8B1D-B237-443A-948C-40A0A2479DB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C6F9CD1-761C-4129-9B71-6B5C0BBF6E25}" type="slidenum">
              <a:t>4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Tahoma" pitchFamily="2"/>
              <a:cs typeface="Tahoma" pitchFamily="2"/>
            </a:endParaRPr>
          </a:p>
        </p:txBody>
      </p:sp>
      <p:sp>
        <p:nvSpPr>
          <p:cNvPr id="3" name="Θέση εικόνας διαφάνειας 1">
            <a:extLst>
              <a:ext uri="{FF2B5EF4-FFF2-40B4-BE49-F238E27FC236}">
                <a16:creationId xmlns:a16="http://schemas.microsoft.com/office/drawing/2014/main" id="{F1A1917E-48D3-4DB2-89D1-3BC5A6F499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Θέση σημειώσεων 2">
            <a:extLst>
              <a:ext uri="{FF2B5EF4-FFF2-40B4-BE49-F238E27FC236}">
                <a16:creationId xmlns:a16="http://schemas.microsoft.com/office/drawing/2014/main" id="{A092C2A2-578A-4E1B-A404-54C218C5238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6">
            <a:extLst>
              <a:ext uri="{FF2B5EF4-FFF2-40B4-BE49-F238E27FC236}">
                <a16:creationId xmlns:a16="http://schemas.microsoft.com/office/drawing/2014/main" id="{D5CC32EC-6BAD-40EA-9D38-A19E432EB57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7AB3FF-405A-484A-9281-3A19023E5964}" type="slidenum">
              <a:t>5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Tahoma" pitchFamily="2"/>
              <a:cs typeface="Tahoma" pitchFamily="2"/>
            </a:endParaRPr>
          </a:p>
        </p:txBody>
      </p:sp>
      <p:sp>
        <p:nvSpPr>
          <p:cNvPr id="3" name="Θέση εικόνας διαφάνειας 1">
            <a:extLst>
              <a:ext uri="{FF2B5EF4-FFF2-40B4-BE49-F238E27FC236}">
                <a16:creationId xmlns:a16="http://schemas.microsoft.com/office/drawing/2014/main" id="{B247667B-C4C6-476D-9634-CA3BE12405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Θέση σημειώσεων 2">
            <a:extLst>
              <a:ext uri="{FF2B5EF4-FFF2-40B4-BE49-F238E27FC236}">
                <a16:creationId xmlns:a16="http://schemas.microsoft.com/office/drawing/2014/main" id="{EB5D57E9-4FB1-4AAF-8B2E-331245C2A1B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6">
            <a:extLst>
              <a:ext uri="{FF2B5EF4-FFF2-40B4-BE49-F238E27FC236}">
                <a16:creationId xmlns:a16="http://schemas.microsoft.com/office/drawing/2014/main" id="{7F428F46-6CEB-433E-B584-0FDA73C40B8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90D7A9-430F-4417-8B6C-63B005B49337}" type="slidenum">
              <a:t>6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Tahoma" pitchFamily="2"/>
              <a:cs typeface="Tahoma" pitchFamily="2"/>
            </a:endParaRPr>
          </a:p>
        </p:txBody>
      </p:sp>
      <p:sp>
        <p:nvSpPr>
          <p:cNvPr id="3" name="Θέση εικόνας διαφάνειας 1">
            <a:extLst>
              <a:ext uri="{FF2B5EF4-FFF2-40B4-BE49-F238E27FC236}">
                <a16:creationId xmlns:a16="http://schemas.microsoft.com/office/drawing/2014/main" id="{5B90F128-9A7D-454B-882A-E31539E6B7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Θέση σημειώσεων 2">
            <a:extLst>
              <a:ext uri="{FF2B5EF4-FFF2-40B4-BE49-F238E27FC236}">
                <a16:creationId xmlns:a16="http://schemas.microsoft.com/office/drawing/2014/main" id="{DA3FD8D1-1D15-4D4B-B8E8-66F0221D783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AA5477-B144-4E00-9FCA-F8006FCBCF8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l-GR" sz="60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E9C8C7C-3E6E-469B-9ED4-6F336B67F21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796C1FD-D9DA-4EE5-B778-A95CF79045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3B9D1D8-24E1-4D59-AFC5-12FAF1B0825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BE20445-C8C0-47CE-9CB9-C8EA3E1E4C0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1989A4-A4A6-4BC3-A00B-F9AF080D407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0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54865D-ECDB-4509-AC81-5056CD43A89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l-GR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ADAAE2F-F5D5-4C9A-BF4A-A5ADD242F9B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BFA01D1-9B22-47EA-A0BC-78A7C5E97D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BAD6CB1-844A-4C5C-9DDB-BF6273ACEC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8E4053E-7D0F-415E-A0F3-D7A5A285B48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7B191D-E87B-47DC-A2AC-898E1A903B0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2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11FD993-FC9B-4342-9C97-CF3AAD9694A5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 lang="el-GR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C8538AC-3938-4AD6-B55D-FECAF53984B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CA4E0F6-1886-4D69-BD88-BC308342C9E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CB1AA6A-9AA3-444B-A59D-859AAE9FCD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812259D-7FC0-48D7-83DE-686907DAEC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BF8AEA-59BA-4FB4-A1CD-21A20953B5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8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F4F7AA-F182-4409-BFA2-9B6F2FD6AED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l-GR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C75FCB-DFFA-4E3B-8679-0A5926D4CAE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78C2825-55BA-44DC-81EF-8224548C6E0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7170A7-6500-43D6-8427-37FB95161CD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2907FAC-16E1-447E-8059-176894E1E0A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1DC64A-3DFC-4861-A868-D2979BF6528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0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459F9E-DE45-44DB-B085-5F51DD0A3CC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l-GR" sz="60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83F343E-EB28-47DE-B869-BEEA0C56E60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86DAF03-B6AA-4F2E-9AFF-49FE69ADC5C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2CE8D4B-F1DE-47A9-ADEC-95EE6473EEA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095FBA3-DD30-47CD-8235-ABC4A559E0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D1779C-EDAE-4074-8E20-372E8CA3AB7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4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764311-AE50-4440-9834-8D976E24BE6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l-GR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F0DA6E-1C7A-4CB2-8B3B-0F858796C3F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0B079E6-1606-4316-B37E-6D686F7AD75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9D01CA7-8828-4DDB-BCAC-C8FF4C8FBD4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5948C4D-B60B-4AF8-AD47-FB87D13AE2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2617FA6-71D9-425D-8A07-F10E4848DD0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420B82-F9F2-407D-9D8C-AB27C14D17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1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236C40-F3AE-4F02-B675-A0378D2AE9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l-GR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0F52396-C17B-43BF-9B1C-5056BCE3A9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408E4AC-86B6-4F81-B95C-3C2C546335E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396A87B-B649-45A0-B402-A87413A148B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C1DB672-4D0B-4B5F-81A0-70D29BB7586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C382DB2-E774-4E7F-83B5-141949967E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94BED0C-E534-46E2-82C5-3719D3EF75D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7D05A42-0271-4372-95D0-9B7A8CA4A4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1E59F5-E344-43C8-A1A8-D6A086FDA4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9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488B28-AF87-46CF-ACC6-A1C85BD7D1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l-GR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4AAF111-140C-47D9-8B1A-90B2B5C3C36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668D601-A947-4995-8201-043A364213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3FEB68B-A7BF-4B19-9DAC-E60D4FFB9E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CE8695-49BD-487E-B8A9-B93FB14102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3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4F2B8FF-88BA-431C-A6BF-9FEE2000216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E1BD6F0-7A30-403D-BCDF-C14AF471161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7675C66-6142-4065-B8E3-1BF8FFDD34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E8A3C6-90B3-48EC-A1D4-0F4CF2BDF71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0055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7DDB78-9C28-4453-AC81-A5AB05F829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l-GR" sz="32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9737EF-1AB9-46F6-BDE0-6A3ACD911CD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6A3D422-CAC9-4352-87E7-822047FE79C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F66DAF4-F598-4516-8D7C-3621DACB358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0D7CBB9-2B0D-4619-9F9C-C6583B5D7C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6CA4302-468C-4E0C-9E30-74732419FC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9D1734-A0B3-4597-AE3E-56306308A0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6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6D59DC-90DD-4ADA-8B86-FD203BF081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l-GR" sz="32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8090D0A-2668-436A-BD60-5AB62852A69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D33A94E-6E52-4C30-B7F1-0603CBCABA9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98B9647-096B-4590-9243-7DC940894D5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D0D0ECF-FBD3-40D1-9FBF-A59107AA55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146FD76-F7EA-426F-8248-1E8351C84C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9AA050-2EAA-4223-A8C6-5378EE5B92D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8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87E798B-B490-4DC0-8071-22D0A84B30D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E9452DC-327D-4C4F-8ADD-B24675A919B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4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9FB20E2-93CA-445B-9D62-1DD5F2675BF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6B82985-EFE9-4385-B651-325304F34D3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337061D-C0DC-41DD-A68D-053E1A937EA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fld id="{B9488D70-96FC-4D34-AAAA-788E08C8B137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  <a:ea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1415"/>
        </a:spcBef>
        <a:spcAft>
          <a:spcPts val="0"/>
        </a:spcAft>
        <a:buNone/>
        <a:tabLst/>
        <a:defRPr lang="el-GR" sz="32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  <a:ea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E1C7BA2B-7C2E-4949-A819-E63528701801}"/>
              </a:ext>
            </a:extLst>
          </p:cNvPr>
          <p:cNvSpPr txBox="1"/>
          <p:nvPr/>
        </p:nvSpPr>
        <p:spPr>
          <a:xfrm>
            <a:off x="1034616" y="1517675"/>
            <a:ext cx="7574971" cy="4524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Volcanoes and Earthquakes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6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Manolis, Stratos &amp; Eyripides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6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Primary school of Ippeios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For the etwinning project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Let’s Geopark!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2019-2020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ABCDF4-8A20-40F4-AA50-26351C778FB8}"/>
              </a:ext>
            </a:extLst>
          </p:cNvPr>
          <p:cNvSpPr txBox="1"/>
          <p:nvPr/>
        </p:nvSpPr>
        <p:spPr>
          <a:xfrm>
            <a:off x="7143475" y="777962"/>
            <a:ext cx="6217920" cy="42731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Tahoma" pitchFamily="2"/>
              <a:cs typeface="Lohit Devanagari" pitchFamily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188C0-EC70-403B-AF45-B66ECF6D1082}"/>
              </a:ext>
            </a:extLst>
          </p:cNvPr>
          <p:cNvSpPr txBox="1"/>
          <p:nvPr/>
        </p:nvSpPr>
        <p:spPr>
          <a:xfrm>
            <a:off x="2011680" y="365760"/>
            <a:ext cx="7223760" cy="42731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Tahoma" pitchFamily="2"/>
              <a:cs typeface="Lohit Devanagari" pitchFamily="2"/>
            </a:endParaRP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DCF65E7B-6E82-4A85-9A83-7A642A01CA8F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778764" y="2560320"/>
            <a:ext cx="6305757" cy="457200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A36BBD-7456-41ED-BF7B-85FB2514EB1D}"/>
              </a:ext>
            </a:extLst>
          </p:cNvPr>
          <p:cNvSpPr txBox="1"/>
          <p:nvPr/>
        </p:nvSpPr>
        <p:spPr>
          <a:xfrm>
            <a:off x="244437" y="1648077"/>
            <a:ext cx="9448202" cy="91224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Liberation Sans" pitchFamily="18"/>
                <a:ea typeface="Tahoma" pitchFamily="2"/>
                <a:cs typeface="Lohit Devanagari" pitchFamily="2"/>
              </a:rPr>
              <a:t>The inner structure of the earth resembles an onion consisting of successive layers.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C8F504-5C5E-454B-A3C6-425FCCD2B433}"/>
              </a:ext>
            </a:extLst>
          </p:cNvPr>
          <p:cNvSpPr txBox="1"/>
          <p:nvPr/>
        </p:nvSpPr>
        <p:spPr>
          <a:xfrm>
            <a:off x="561112" y="1059871"/>
            <a:ext cx="8676412" cy="342251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Tahoma" pitchFamily="2"/>
                <a:cs typeface="Lohit Devanagari" pitchFamily="2"/>
              </a:rPr>
              <a:t>When two plates approach each other,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Tahoma" pitchFamily="2"/>
                <a:cs typeface="Lohit Devanagari" pitchFamily="2"/>
              </a:rPr>
              <a:t>one sinks below each other and turns into magma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30FDC5A4-FCC2-4F25-A8F0-D77010466EB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372035" y="2438640"/>
            <a:ext cx="5428801" cy="320004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1FF16D-85FB-4234-AE00-927DF62AFF0D}"/>
              </a:ext>
            </a:extLst>
          </p:cNvPr>
          <p:cNvSpPr txBox="1"/>
          <p:nvPr/>
        </p:nvSpPr>
        <p:spPr>
          <a:xfrm>
            <a:off x="924787" y="1463040"/>
            <a:ext cx="8894615" cy="296351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Tahoma" pitchFamily="2"/>
                <a:cs typeface="Lohit Devanagari" pitchFamily="2"/>
              </a:rPr>
              <a:t>Magma through cracks created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Tahoma" pitchFamily="2"/>
                <a:cs typeface="Lohit Devanagari" pitchFamily="2"/>
              </a:rPr>
              <a:t>ascends to the surface of the earth in the form of a lava.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295059BE-6561-4F5F-948A-7B1750AEF4E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602034" y="3512155"/>
            <a:ext cx="4876559" cy="270467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3">
            <a:extLst>
              <a:ext uri="{FF2B5EF4-FFF2-40B4-BE49-F238E27FC236}">
                <a16:creationId xmlns:a16="http://schemas.microsoft.com/office/drawing/2014/main" id="{63937889-72D5-4A26-AC73-E1F86CE8BEF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8116" y="-831271"/>
            <a:ext cx="9474811" cy="3803071"/>
          </a:xfrm>
        </p:spPr>
        <p:txBody>
          <a:bodyPr/>
          <a:lstStyle/>
          <a:p>
            <a:pPr lvl="0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Floating with this movement causes collisions and large disturbances in the areas of the lithospheric plates, with the effect that the areas above these plates suffer earthquakes.</a:t>
            </a:r>
          </a:p>
        </p:txBody>
      </p:sp>
      <p:sp>
        <p:nvSpPr>
          <p:cNvPr id="3" name="Θέση κειμένου 4">
            <a:extLst>
              <a:ext uri="{FF2B5EF4-FFF2-40B4-BE49-F238E27FC236}">
                <a16:creationId xmlns:a16="http://schemas.microsoft.com/office/drawing/2014/main" id="{D6E6899B-CA4F-4EBA-8941-D9E5FE508D5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8116" y="751088"/>
            <a:ext cx="9071643" cy="4384438"/>
          </a:xfrm>
        </p:spPr>
        <p:txBody>
          <a:bodyPr/>
          <a:lstStyle/>
          <a:p>
            <a:pPr lvl="0"/>
            <a:endParaRPr lang="en-US"/>
          </a:p>
          <a:p>
            <a:pPr lvl="0"/>
            <a:endParaRPr lang="en-US"/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E789B7F5-C950-450B-A3A8-11F51324F13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340671" y="2821893"/>
            <a:ext cx="5399275" cy="389123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2">
            <a:extLst>
              <a:ext uri="{FF2B5EF4-FFF2-40B4-BE49-F238E27FC236}">
                <a16:creationId xmlns:a16="http://schemas.microsoft.com/office/drawing/2014/main" id="{E0158B14-9914-4244-95F1-4183B6A6C94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4492" y="1041675"/>
            <a:ext cx="9071643" cy="1483312"/>
          </a:xfrm>
        </p:spPr>
        <p:txBody>
          <a:bodyPr/>
          <a:lstStyle/>
          <a:p>
            <a:pPr lvl="0"/>
            <a:r>
              <a:rPr lang="en-US"/>
              <a:t>Earthquakes cause severe damage to buildings, roads, bridges and other structures of the people.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CED5F009-7DF7-4D55-AB90-F2E437B1675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61212" y="2767742"/>
            <a:ext cx="6933959" cy="346680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120</Words>
  <Application>Microsoft Office PowerPoint</Application>
  <PresentationFormat>Ευρεία οθόνη</PresentationFormat>
  <Paragraphs>23</Paragraphs>
  <Slides>6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Calibri</vt:lpstr>
      <vt:lpstr>Liberation Sans</vt:lpstr>
      <vt:lpstr>Liberation Serif</vt:lpstr>
      <vt:lpstr>Default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Vivi</dc:creator>
  <cp:lastModifiedBy>Vivi</cp:lastModifiedBy>
  <cp:revision>5</cp:revision>
  <dcterms:created xsi:type="dcterms:W3CDTF">2020-01-31T11:02:46Z</dcterms:created>
  <dcterms:modified xsi:type="dcterms:W3CDTF">2020-03-17T14:57:25Z</dcterms:modified>
</cp:coreProperties>
</file>