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8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5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1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6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4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7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0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2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8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8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1764-5F53-4E4B-9739-F2B003587B13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039B-60A7-4281-9059-91D058B44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7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the people in Malawi </a:t>
            </a:r>
            <a:endParaRPr lang="en-GB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4509120"/>
            <a:ext cx="4096544" cy="1680592"/>
          </a:xfrm>
        </p:spPr>
        <p:txBody>
          <a:bodyPr>
            <a:normAutofit/>
          </a:bodyPr>
          <a:lstStyle/>
          <a:p>
            <a:r>
              <a:rPr lang="en-GB" dirty="0" smtClean="0"/>
              <a:t>Made by:</a:t>
            </a:r>
          </a:p>
          <a:p>
            <a:r>
              <a:rPr lang="en-GB" dirty="0" smtClean="0"/>
              <a:t>Katie, Matt ,</a:t>
            </a:r>
            <a:r>
              <a:rPr lang="en-GB" dirty="0" err="1" smtClean="0"/>
              <a:t>Anemarie</a:t>
            </a:r>
            <a:r>
              <a:rPr lang="en-GB" dirty="0" smtClean="0"/>
              <a:t> ,</a:t>
            </a:r>
            <a:r>
              <a:rPr lang="en-GB" dirty="0" err="1" smtClean="0"/>
              <a:t>Djessy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889501" cy="251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0897"/>
            <a:ext cx="3744415" cy="249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82" y="1510386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55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i="1" u="sng" dirty="0" smtClean="0"/>
              <a:t>What was the target?</a:t>
            </a:r>
            <a:endParaRPr lang="en-GB" sz="54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With a budget of £5,000 we tried to help a village in West </a:t>
            </a:r>
            <a:r>
              <a:rPr lang="en-GB" sz="4400" dirty="0"/>
              <a:t>A</a:t>
            </a:r>
            <a:r>
              <a:rPr lang="en-GB" sz="4400" dirty="0" smtClean="0"/>
              <a:t>frica by providing them with clean, safe water, toilet and hygiene facilities.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68" y="4437112"/>
            <a:ext cx="3449782" cy="218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7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supply </a:t>
            </a:r>
            <a:endParaRPr lang="en-GB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One of their main problems was the lack of clean water. </a:t>
            </a: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 smtClean="0"/>
              <a:t>school  wanted a source </a:t>
            </a:r>
            <a:r>
              <a:rPr lang="en-GB" sz="2400" dirty="0" smtClean="0"/>
              <a:t>of clean  </a:t>
            </a:r>
            <a:r>
              <a:rPr lang="en-GB" sz="2400" dirty="0" smtClean="0"/>
              <a:t>water near them to improve the working environment and to encourage more children to go to school. </a:t>
            </a:r>
            <a:endParaRPr lang="en-GB" sz="2400" dirty="0" smtClean="0"/>
          </a:p>
          <a:p>
            <a:r>
              <a:rPr lang="en-GB" sz="2400" dirty="0" smtClean="0"/>
              <a:t>Also </a:t>
            </a:r>
            <a:r>
              <a:rPr lang="en-GB" sz="2400" dirty="0" smtClean="0"/>
              <a:t>the medics </a:t>
            </a:r>
            <a:r>
              <a:rPr lang="en-GB" sz="2400" dirty="0" smtClean="0"/>
              <a:t>in the clinic needed a clean water supply which would enable them to sterilize all equipment which reduces risk of infection</a:t>
            </a:r>
            <a:r>
              <a:rPr lang="en-GB" dirty="0" smtClean="0"/>
              <a:t>.</a:t>
            </a:r>
            <a:r>
              <a:rPr lang="en-GB" sz="2400" dirty="0" smtClean="0"/>
              <a:t> To solve this we are going to put a locally made hand pump in between the two at the cost of £1000 this can be used by 150 people.  </a:t>
            </a:r>
          </a:p>
          <a:p>
            <a:r>
              <a:rPr lang="en-GB" sz="2400" dirty="0" smtClean="0"/>
              <a:t>Also  provide clean water, nearer to the homes of the villagers we are going to build a well that can be used by 150 people, at the cost of this is £1000 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0504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</a:t>
            </a: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facilities 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99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case of any damage to the wells we are going to spend £500 to train one female engineer to fix pumps/wells. </a:t>
            </a:r>
          </a:p>
          <a:p>
            <a:r>
              <a:rPr lang="en-GB" sz="2400" dirty="0" smtClean="0"/>
              <a:t>We are also building a block of 6 composting latrines, but we are making 3 of these in different parts of the village. The cost of all 3 is £1050. We will put one next to the school and another near the clinic then the last will be closer to the homes of the villagers. </a:t>
            </a:r>
          </a:p>
          <a:p>
            <a:endParaRPr lang="en-GB" sz="2400" dirty="0"/>
          </a:p>
        </p:txBody>
      </p:sp>
      <p:pic>
        <p:nvPicPr>
          <p:cNvPr id="2052" name="Picture 4" descr="C:\Users\KCULLEN3\AppData\Local\Microsoft\Windows\Temporary Internet Files\Content.IE5\3FSWEFHU\624874,1321634490,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08534"/>
            <a:ext cx="2171136" cy="202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CULLEN3\AppData\Local\Microsoft\Windows\Temporary Internet Files\Content.IE5\3FSWEFHU\wat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0" y="4294273"/>
            <a:ext cx="2758730" cy="22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CULLEN3\AppData\Local\Microsoft\Windows\Temporary Internet Files\Content.IE5\DOJEYSRV\medieval___wishing___water_well__png_by_fumar_porros-d9hbzq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94877"/>
            <a:ext cx="1835544" cy="21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9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n-GB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1"/>
            <a:ext cx="7643192" cy="37010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For the children's education we are paying £50 which pays for hygiene games which will teach 150 children.</a:t>
            </a:r>
          </a:p>
          <a:p>
            <a:r>
              <a:rPr lang="en-GB" dirty="0" smtClean="0"/>
              <a:t> We are also training a teacher to raise hygiene awareness to 150 children at the cost of £300. </a:t>
            </a:r>
          </a:p>
          <a:p>
            <a:r>
              <a:rPr lang="en-GB" dirty="0" smtClean="0"/>
              <a:t>There are only 150 children in the village so they will get enough education to teach their families as well.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36948"/>
            <a:ext cx="2625080" cy="196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76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costs</a:t>
            </a:r>
            <a:endParaRPr lang="en-GB" sz="8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17734"/>
            <a:ext cx="2808312" cy="4375561"/>
          </a:xfrm>
        </p:spPr>
        <p:txBody>
          <a:bodyPr>
            <a:normAutofit/>
          </a:bodyPr>
          <a:lstStyle/>
          <a:p>
            <a:r>
              <a:rPr lang="en-GB" sz="5400" dirty="0" smtClean="0"/>
              <a:t>In total we spent £3900. </a:t>
            </a:r>
            <a:endParaRPr lang="en-GB" sz="5400" dirty="0"/>
          </a:p>
        </p:txBody>
      </p:sp>
      <p:pic>
        <p:nvPicPr>
          <p:cNvPr id="3074" name="Picture 2" descr="C:\Users\KCULLEN3\AppData\Local\Microsoft\Windows\Temporary Internet Files\Content.IE5\3FSWEFHU\a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863530" cy="38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4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339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Help the people in Malawi </vt:lpstr>
      <vt:lpstr>What was the target?</vt:lpstr>
      <vt:lpstr>Water supply </vt:lpstr>
      <vt:lpstr>Maintaining the facilities </vt:lpstr>
      <vt:lpstr>school</vt:lpstr>
      <vt:lpstr>Total costs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KCULLEN3</dc:creator>
  <cp:lastModifiedBy>KCULLEN3</cp:lastModifiedBy>
  <cp:revision>7</cp:revision>
  <dcterms:created xsi:type="dcterms:W3CDTF">2017-05-12T10:41:34Z</dcterms:created>
  <dcterms:modified xsi:type="dcterms:W3CDTF">2017-05-12T11:59:04Z</dcterms:modified>
</cp:coreProperties>
</file>