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98E0D8F-043F-4C93-A8CF-3160BA913748}" type="datetimeFigureOut">
              <a:rPr lang="en-GB" smtClean="0"/>
              <a:t>12/10/2017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2D2A2B1-93C2-4945-950F-067F9F1EB819}" type="slidenum">
              <a:rPr lang="en-GB" smtClean="0"/>
              <a:t>‹#›</a:t>
            </a:fld>
            <a:endParaRPr lang="en-GB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Water Problem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850" y="-9525"/>
            <a:ext cx="9285288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6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573016"/>
            <a:ext cx="2857500" cy="315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02649" y="1916832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Malawi is a country in Africa suffering from a water crisis. We hope to help by supplying some things to the country. </a:t>
            </a:r>
            <a:endParaRPr lang="en-GB" sz="2000" dirty="0"/>
          </a:p>
        </p:txBody>
      </p:sp>
      <p:pic>
        <p:nvPicPr>
          <p:cNvPr id="6146" name="Picture 2" descr="Rende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620688"/>
            <a:ext cx="39433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0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It takes them 5 hours a day to get water.</a:t>
            </a:r>
          </a:p>
          <a:p>
            <a:r>
              <a:rPr lang="en-GB" sz="2000" dirty="0" smtClean="0"/>
              <a:t>More than 60% live in extreme poverty meaning they</a:t>
            </a:r>
          </a:p>
          <a:p>
            <a:r>
              <a:rPr lang="en-GB" sz="2000" dirty="0" smtClean="0"/>
              <a:t> can’t get water.</a:t>
            </a:r>
          </a:p>
          <a:p>
            <a:r>
              <a:rPr lang="en-GB" sz="2000" dirty="0" smtClean="0"/>
              <a:t>The water is contaminated meaning that they get ill or more ill every time they drink ( they die slowly).</a:t>
            </a:r>
          </a:p>
          <a:p>
            <a:r>
              <a:rPr lang="en-GB" sz="2000" dirty="0" smtClean="0"/>
              <a:t>The children should be in school but instead they have to spend the day getting water.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116632"/>
            <a:ext cx="1914525" cy="239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 descr="Rende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86349"/>
            <a:ext cx="3448050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8750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000" dirty="0" smtClean="0"/>
              <a:t>12.5% of children will die before </a:t>
            </a:r>
            <a:r>
              <a:rPr lang="en-GB" sz="2000" dirty="0" smtClean="0"/>
              <a:t>their </a:t>
            </a:r>
            <a:r>
              <a:rPr lang="en-GB" sz="2000" dirty="0" smtClean="0"/>
              <a:t>5</a:t>
            </a:r>
            <a:r>
              <a:rPr lang="en-GB" sz="2000" baseline="30000" dirty="0" smtClean="0"/>
              <a:t>th</a:t>
            </a:r>
            <a:r>
              <a:rPr lang="en-GB" sz="2000" dirty="0" smtClean="0"/>
              <a:t> Birthday.</a:t>
            </a:r>
          </a:p>
          <a:p>
            <a:r>
              <a:rPr lang="en-GB" sz="2000" dirty="0"/>
              <a:t>More than 60% live in extreme poverty meaning they can’t get water.</a:t>
            </a:r>
          </a:p>
          <a:p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39077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 descr="Rende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295" y="399473"/>
            <a:ext cx="34194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8622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925144"/>
          </a:xfrm>
        </p:spPr>
        <p:txBody>
          <a:bodyPr>
            <a:normAutofit fontScale="32500" lnSpcReduction="20000"/>
          </a:bodyPr>
          <a:lstStyle/>
          <a:p>
            <a:r>
              <a:rPr lang="en-GB" sz="6000" dirty="0" smtClean="0"/>
              <a:t>Japanese Pump X2 £1500</a:t>
            </a:r>
          </a:p>
          <a:p>
            <a:r>
              <a:rPr lang="en-GB" sz="6000" dirty="0" smtClean="0"/>
              <a:t>We would need this so they can have clean water.</a:t>
            </a:r>
          </a:p>
          <a:p>
            <a:r>
              <a:rPr lang="en-GB" sz="6000" dirty="0" smtClean="0"/>
              <a:t>Hygiene educator. £500</a:t>
            </a:r>
          </a:p>
          <a:p>
            <a:r>
              <a:rPr lang="en-GB" sz="6000" dirty="0" smtClean="0"/>
              <a:t>We would need this so people can keep clean.</a:t>
            </a:r>
          </a:p>
          <a:p>
            <a:r>
              <a:rPr lang="en-GB" sz="6000" dirty="0" smtClean="0"/>
              <a:t>Tell the community our plan so they can give feedback. £1000</a:t>
            </a:r>
          </a:p>
          <a:p>
            <a:r>
              <a:rPr lang="en-GB" sz="6000" dirty="0" smtClean="0"/>
              <a:t>We would need this so the community can be involved and understand.</a:t>
            </a:r>
          </a:p>
          <a:p>
            <a:r>
              <a:rPr lang="en-GB" sz="6000" dirty="0" smtClean="0"/>
              <a:t>Train the Teacher. £300</a:t>
            </a:r>
          </a:p>
          <a:p>
            <a:r>
              <a:rPr lang="en-GB" sz="6000" dirty="0" smtClean="0"/>
              <a:t>We would need this because it is useful for people to know how to be hygienic. It could save their life.</a:t>
            </a:r>
          </a:p>
          <a:p>
            <a:r>
              <a:rPr lang="en-GB" sz="6000" dirty="0" smtClean="0"/>
              <a:t>Compost latrines. £350</a:t>
            </a:r>
          </a:p>
          <a:p>
            <a:r>
              <a:rPr lang="en-GB" sz="6000" dirty="0" smtClean="0"/>
              <a:t>We need this because obviously they need clean toilets and it will help the plants be clean and safe to eat.</a:t>
            </a:r>
          </a:p>
          <a:p>
            <a:r>
              <a:rPr lang="en-GB" sz="6000" dirty="0" smtClean="0"/>
              <a:t>Mechanic . £500</a:t>
            </a:r>
          </a:p>
          <a:p>
            <a:r>
              <a:rPr lang="en-GB" sz="6000" dirty="0" smtClean="0"/>
              <a:t>We need this because if we don’t get it, the pumps will break and we’ll end up spending more.</a:t>
            </a:r>
          </a:p>
          <a:p>
            <a:pPr marL="137160" indent="0">
              <a:buNone/>
            </a:pPr>
            <a:endParaRPr lang="en-GB" dirty="0" smtClean="0"/>
          </a:p>
          <a:p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21036"/>
            <a:ext cx="2057400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Rende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60648"/>
            <a:ext cx="4067175" cy="83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7377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We have £850 left over but we’ve decided not to spend it so we can use it in another village in need as this one has everything we can supply now.</a:t>
            </a:r>
            <a:endParaRPr lang="en-GB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332820"/>
            <a:ext cx="3582070" cy="2383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Rende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252" y="548680"/>
            <a:ext cx="5372100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96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000" dirty="0" smtClean="0"/>
              <a:t>From this we hope the outcome will be:</a:t>
            </a:r>
          </a:p>
          <a:p>
            <a:r>
              <a:rPr lang="en-GB" sz="2000" dirty="0" smtClean="0"/>
              <a:t>People will be cleaner and it will be nicer to live there.</a:t>
            </a:r>
          </a:p>
          <a:p>
            <a:r>
              <a:rPr lang="en-GB" sz="2000" dirty="0" smtClean="0"/>
              <a:t>The water will not be dirty so people will not get ill or die from water related illnesses.</a:t>
            </a:r>
          </a:p>
          <a:p>
            <a:r>
              <a:rPr lang="en-GB" sz="2000" dirty="0" smtClean="0"/>
              <a:t>The food they eat will be cleaner and more healthy as they will not be made/ cleaned with dirty water.</a:t>
            </a:r>
          </a:p>
          <a:p>
            <a:r>
              <a:rPr lang="en-GB" sz="2000" dirty="0" smtClean="0"/>
              <a:t>Children can attend school because they won’t need to spend so much time collecting water.</a:t>
            </a:r>
          </a:p>
          <a:p>
            <a:r>
              <a:rPr lang="en-GB" sz="2000" dirty="0" smtClean="0"/>
              <a:t>Hopefully the statistics of death rate will decrease</a:t>
            </a:r>
          </a:p>
          <a:p>
            <a:endParaRPr lang="en-GB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16632"/>
            <a:ext cx="243840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 descr="Render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6672"/>
            <a:ext cx="2790825" cy="809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7326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67</TotalTime>
  <Words>373</Words>
  <Application>Microsoft Office PowerPoint</Application>
  <PresentationFormat>On-screen Show (4:3)</PresentationFormat>
  <Paragraphs>28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Apex</vt:lpstr>
      <vt:lpstr>Water Problem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Hampshire County Council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Water Problem</dc:title>
  <dc:creator>HUser</dc:creator>
  <cp:lastModifiedBy>LJENKIN8</cp:lastModifiedBy>
  <cp:revision>9</cp:revision>
  <dcterms:created xsi:type="dcterms:W3CDTF">2017-05-12T10:40:50Z</dcterms:created>
  <dcterms:modified xsi:type="dcterms:W3CDTF">2017-10-12T11:48:31Z</dcterms:modified>
</cp:coreProperties>
</file>