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sldIdLst>
    <p:sldId id="256" r:id="rId5"/>
    <p:sldId id="257" r:id="rId6"/>
    <p:sldId id="258" r:id="rId7"/>
    <p:sldId id="262"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7007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23542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3908977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GB">
              <a:solidFill>
                <a:prstClr val="black">
                  <a:lumMod val="65000"/>
                  <a:lumOff val="35000"/>
                </a:prstClr>
              </a:solidFill>
            </a:endParaRPr>
          </a:p>
        </p:txBody>
      </p:sp>
    </p:spTree>
    <p:extLst>
      <p:ext uri="{BB962C8B-B14F-4D97-AF65-F5344CB8AC3E}">
        <p14:creationId xmlns:p14="http://schemas.microsoft.com/office/powerpoint/2010/main" val="2521008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4039753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25582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9883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GB">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14883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GB">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1104787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GB">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3123692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305816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9352005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406365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86420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755428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GB">
              <a:solidFill>
                <a:prstClr val="black">
                  <a:lumMod val="65000"/>
                  <a:lumOff val="35000"/>
                </a:prstClr>
              </a:solidFill>
            </a:endParaRPr>
          </a:p>
        </p:txBody>
      </p:sp>
    </p:spTree>
    <p:extLst>
      <p:ext uri="{BB962C8B-B14F-4D97-AF65-F5344CB8AC3E}">
        <p14:creationId xmlns:p14="http://schemas.microsoft.com/office/powerpoint/2010/main" val="2428581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3975288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7562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78227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GB">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652552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GB">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3218494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GB">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61875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3414123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2296316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1871901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38403448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Tree>
    <p:extLst>
      <p:ext uri="{BB962C8B-B14F-4D97-AF65-F5344CB8AC3E}">
        <p14:creationId xmlns:p14="http://schemas.microsoft.com/office/powerpoint/2010/main" val="2008245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GB" dirty="0">
              <a:solidFill>
                <a:prstClr val="black">
                  <a:lumMod val="65000"/>
                  <a:lumOff val="35000"/>
                </a:prstClr>
              </a:solidFill>
            </a:endParaRPr>
          </a:p>
        </p:txBody>
      </p:sp>
    </p:spTree>
    <p:extLst>
      <p:ext uri="{BB962C8B-B14F-4D97-AF65-F5344CB8AC3E}">
        <p14:creationId xmlns:p14="http://schemas.microsoft.com/office/powerpoint/2010/main" val="27513303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4161709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2647895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14514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GB"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89662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GB"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36915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1731426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9978297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32094023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GB"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42455645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24786630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GB"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Tree>
    <p:extLst>
      <p:ext uri="{BB962C8B-B14F-4D97-AF65-F5344CB8AC3E}">
        <p14:creationId xmlns:p14="http://schemas.microsoft.com/office/powerpoint/2010/main" val="163879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417327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38704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286591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4643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B19D1-CBCB-465E-971B-DE89D0045713}" type="datetimeFigureOut">
              <a:rPr lang="en-GB" smtClean="0"/>
              <a:t>12/05/2017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554FF7-6A2B-4BA0-B556-5C67D9AAF3B5}" type="slidenum">
              <a:rPr lang="en-GB" smtClean="0"/>
              <a:t>‹#›</a:t>
            </a:fld>
            <a:endParaRPr lang="en-GB" dirty="0"/>
          </a:p>
        </p:txBody>
      </p:sp>
    </p:spTree>
    <p:extLst>
      <p:ext uri="{BB962C8B-B14F-4D97-AF65-F5344CB8AC3E}">
        <p14:creationId xmlns:p14="http://schemas.microsoft.com/office/powerpoint/2010/main" val="312999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B19D1-CBCB-465E-971B-DE89D0045713}" type="datetimeFigureOut">
              <a:rPr lang="en-GB" smtClean="0"/>
              <a:t>12/05/2017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54FF7-6A2B-4BA0-B556-5C67D9AAF3B5}" type="slidenum">
              <a:rPr lang="en-GB" smtClean="0"/>
              <a:t>‹#›</a:t>
            </a:fld>
            <a:endParaRPr lang="en-GB" dirty="0"/>
          </a:p>
        </p:txBody>
      </p:sp>
    </p:spTree>
    <p:extLst>
      <p:ext uri="{BB962C8B-B14F-4D97-AF65-F5344CB8AC3E}">
        <p14:creationId xmlns:p14="http://schemas.microsoft.com/office/powerpoint/2010/main" val="2321508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090979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1CB7945-6B0F-4DF8-8EF1-F97F277EE579}" type="datetimeFigureOut">
              <a:rPr lang="en-GB" smtClean="0">
                <a:solidFill>
                  <a:prstClr val="black">
                    <a:lumMod val="65000"/>
                    <a:lumOff val="35000"/>
                  </a:prstClr>
                </a:solidFill>
              </a:rPr>
              <a:pPr/>
              <a:t>12/05/2017</a:t>
            </a:fld>
            <a:endParaRPr lang="en-GB">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A9AA49E-D503-43C3-8F1B-96176AA6DCEE}" type="slidenum">
              <a:rPr lang="en-GB" smtClean="0">
                <a:solidFill>
                  <a:prstClr val="black">
                    <a:lumMod val="65000"/>
                    <a:lumOff val="35000"/>
                  </a:prstClr>
                </a:solidFill>
              </a:rPr>
              <a:pPr/>
              <a:t>‹#›</a:t>
            </a:fld>
            <a:endParaRPr lang="en-GB">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0758892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1CB7945-6B0F-4DF8-8EF1-F97F277EE579}" type="datetimeFigureOut">
              <a:rPr lang="en-GB" smtClean="0">
                <a:solidFill>
                  <a:prstClr val="black">
                    <a:lumMod val="65000"/>
                    <a:lumOff val="35000"/>
                  </a:prstClr>
                </a:solidFill>
              </a:rPr>
              <a:pPr/>
              <a:t>12/05/2017</a:t>
            </a:fld>
            <a:endParaRPr lang="en-GB"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A9AA49E-D503-43C3-8F1B-96176AA6DCEE}" type="slidenum">
              <a:rPr lang="en-GB" smtClean="0">
                <a:solidFill>
                  <a:prstClr val="black">
                    <a:lumMod val="65000"/>
                    <a:lumOff val="35000"/>
                  </a:prstClr>
                </a:solidFill>
              </a:rPr>
              <a:pPr/>
              <a:t>‹#›</a:t>
            </a:fld>
            <a:endParaRPr lang="en-GB" dirty="0">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4661162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_x-ufmOrTAhXBYiYKHUfvAIQQjRwIBw&amp;url=http://www.operationworld.org/mala&amp;psig=AFQjCNG85ohRySFVkoeCpJL0EyfeUe_5zw&amp;ust=1494672742274851" TargetMode="External"/><Relationship Id="rId7" Type="http://schemas.openxmlformats.org/officeDocument/2006/relationships/image" Target="../media/image10.jpeg"/><Relationship Id="rId2" Type="http://schemas.openxmlformats.org/officeDocument/2006/relationships/image" Target="../media/image7.png"/><Relationship Id="rId1" Type="http://schemas.openxmlformats.org/officeDocument/2006/relationships/slideLayout" Target="../slideLayouts/slideLayout34.xml"/><Relationship Id="rId6" Type="http://schemas.openxmlformats.org/officeDocument/2006/relationships/hyperlink" Target="https://www.google.co.uk/url?sa=i&amp;rct=j&amp;q=&amp;esrc=s&amp;source=images&amp;cd=&amp;cad=rja&amp;uact=8&amp;ved=0ahUKEwjmhq35ourTAhUHeSYKHVU5Az8QjRwIBw&amp;url=https://www.keyword-suggestions.com/bWFsYXdpIHdhdGVyIGFuZCBzYW5pdGF0aW9u/&amp;psig=AFQjCNFoOOxoox1wS28bnfyC3ziG3Y016g&amp;ust=1494675635202903" TargetMode="Externa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788" y="1268760"/>
            <a:ext cx="7772400" cy="1470025"/>
          </a:xfrm>
        </p:spPr>
        <p:txBody>
          <a:bodyPr>
            <a:noAutofit/>
          </a:bodyPr>
          <a:lstStyle/>
          <a:p>
            <a:r>
              <a:rPr lang="en-GB" sz="7200" dirty="0" smtClean="0">
                <a:effectLst>
                  <a:outerShdw blurRad="38100" dist="38100" dir="2700000" algn="tl">
                    <a:srgbClr val="000000">
                      <a:alpha val="43137"/>
                    </a:srgbClr>
                  </a:outerShdw>
                </a:effectLst>
              </a:rPr>
              <a:t>The water crisis in Malawi!</a:t>
            </a:r>
            <a:endParaRPr lang="en-GB" sz="7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449852"/>
            <a:ext cx="3816424" cy="2913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64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effectLst>
                  <a:outerShdw blurRad="38100" dist="38100" dir="2700000" algn="tl">
                    <a:srgbClr val="000000">
                      <a:alpha val="43137"/>
                    </a:srgbClr>
                  </a:outerShdw>
                </a:effectLst>
              </a:rPr>
              <a:t>Were is </a:t>
            </a:r>
            <a:r>
              <a:rPr lang="en-GB" sz="7200" dirty="0">
                <a:effectLst>
                  <a:outerShdw blurRad="38100" dist="38100" dir="2700000" algn="tl">
                    <a:srgbClr val="000000">
                      <a:alpha val="43137"/>
                    </a:srgbClr>
                  </a:outerShdw>
                </a:effectLst>
              </a:rPr>
              <a:t>M</a:t>
            </a:r>
            <a:r>
              <a:rPr lang="en-GB" sz="7200" dirty="0" smtClean="0">
                <a:effectLst>
                  <a:outerShdw blurRad="38100" dist="38100" dir="2700000" algn="tl">
                    <a:srgbClr val="000000">
                      <a:alpha val="43137"/>
                    </a:srgbClr>
                  </a:outerShdw>
                </a:effectLst>
              </a:rPr>
              <a:t>alawi?</a:t>
            </a:r>
            <a:endParaRPr lang="en-GB"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Malawi is in the south, east of Africa next to Zambia and Mozambique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212975"/>
            <a:ext cx="285750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212976"/>
            <a:ext cx="445392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2365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dirty="0" smtClean="0">
                <a:effectLst>
                  <a:outerShdw blurRad="38100" dist="38100" dir="2700000" algn="tl">
                    <a:srgbClr val="000000">
                      <a:alpha val="43137"/>
                    </a:srgbClr>
                  </a:outerShdw>
                </a:effectLst>
              </a:rPr>
              <a:t>The water crisis</a:t>
            </a:r>
            <a:endParaRPr lang="en-GB" sz="7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GB" dirty="0" smtClean="0"/>
              <a:t>The water crisis in Malawi is serious and people are drinking filthy water and being really unhygienic and filthy as they don’t wash their hands and they fix drinking bottles with sand and other materials from the floor to help them carry </a:t>
            </a:r>
            <a:r>
              <a:rPr lang="en-GB" dirty="0" smtClean="0"/>
              <a:t>water.</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159378"/>
            <a:ext cx="25622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7428" y="4149080"/>
            <a:ext cx="21431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7559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692" y="1484784"/>
            <a:ext cx="7774632" cy="1307231"/>
          </a:xfrm>
        </p:spPr>
        <p:txBody>
          <a:bodyPr/>
          <a:lstStyle/>
          <a:p>
            <a:r>
              <a:rPr lang="en-GB" sz="7200" dirty="0" smtClean="0"/>
              <a:t>Helping the Water Crisis In Malawi!</a:t>
            </a:r>
            <a:endParaRPr lang="en-GB" sz="7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13039"/>
            <a:ext cx="2363713" cy="337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Image result for malawi">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59249" y="2589274"/>
            <a:ext cx="3333750" cy="20478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Image result for water crisis in malaw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2837" y="4613277"/>
            <a:ext cx="333375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Related ima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6136" y="2589274"/>
            <a:ext cx="2895600" cy="339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64011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51520"/>
          </a:xfrm>
        </p:spPr>
        <p:txBody>
          <a:bodyPr/>
          <a:lstStyle/>
          <a:p>
            <a:r>
              <a:rPr lang="en-GB" dirty="0" smtClean="0"/>
              <a:t>Village information</a:t>
            </a:r>
            <a:endParaRPr lang="en-GB" dirty="0"/>
          </a:p>
        </p:txBody>
      </p:sp>
      <p:sp>
        <p:nvSpPr>
          <p:cNvPr id="3" name="TextBox 2"/>
          <p:cNvSpPr txBox="1"/>
          <p:nvPr/>
        </p:nvSpPr>
        <p:spPr>
          <a:xfrm>
            <a:off x="1041229" y="1772816"/>
            <a:ext cx="7128792" cy="2031325"/>
          </a:xfrm>
          <a:prstGeom prst="rect">
            <a:avLst/>
          </a:prstGeom>
          <a:noFill/>
        </p:spPr>
        <p:txBody>
          <a:bodyPr wrap="square" rtlCol="0">
            <a:spAutoFit/>
          </a:bodyPr>
          <a:lstStyle/>
          <a:p>
            <a:r>
              <a:rPr lang="en-GB" dirty="0" smtClean="0">
                <a:solidFill>
                  <a:srgbClr val="2F5897">
                    <a:lumMod val="75000"/>
                  </a:srgbClr>
                </a:solidFill>
              </a:rPr>
              <a:t>The village has a population of 300 people, with no access to any clean water or toilet facilities.  They have a lack of hygiene knowledge because the nearest source of water is six kilometres away, therefore they spend up to five hours a day collecting water instead of school. As the village water is dirty, it causes them to be to sick to be able to work. The village is a dry area and has little rain however there is ground water.</a:t>
            </a:r>
            <a:endParaRPr lang="en-GB" dirty="0">
              <a:solidFill>
                <a:srgbClr val="2F5897">
                  <a:lumMod val="75000"/>
                </a:srgbClr>
              </a:solidFill>
            </a:endParaRPr>
          </a:p>
        </p:txBody>
      </p:sp>
      <p:sp>
        <p:nvSpPr>
          <p:cNvPr id="4" name="TextBox 3"/>
          <p:cNvSpPr txBox="1"/>
          <p:nvPr/>
        </p:nvSpPr>
        <p:spPr>
          <a:xfrm>
            <a:off x="1041229" y="4005064"/>
            <a:ext cx="2232248" cy="1200329"/>
          </a:xfrm>
          <a:prstGeom prst="rect">
            <a:avLst/>
          </a:prstGeom>
          <a:noFill/>
        </p:spPr>
        <p:txBody>
          <a:bodyPr wrap="square" rtlCol="0">
            <a:spAutoFit/>
          </a:bodyPr>
          <a:lstStyle/>
          <a:p>
            <a:r>
              <a:rPr lang="en-GB" sz="2400" dirty="0" smtClean="0">
                <a:solidFill>
                  <a:srgbClr val="2F5897">
                    <a:lumMod val="75000"/>
                  </a:srgbClr>
                </a:solidFill>
              </a:rPr>
              <a:t>150  children</a:t>
            </a:r>
          </a:p>
          <a:p>
            <a:r>
              <a:rPr lang="en-GB" sz="2400" dirty="0" smtClean="0">
                <a:solidFill>
                  <a:srgbClr val="2F5897">
                    <a:lumMod val="75000"/>
                  </a:srgbClr>
                </a:solidFill>
              </a:rPr>
              <a:t>75 women</a:t>
            </a:r>
          </a:p>
          <a:p>
            <a:r>
              <a:rPr lang="en-GB" sz="2400" dirty="0" smtClean="0">
                <a:solidFill>
                  <a:srgbClr val="2F5897">
                    <a:lumMod val="75000"/>
                  </a:srgbClr>
                </a:solidFill>
              </a:rPr>
              <a:t>75 men</a:t>
            </a:r>
            <a:endParaRPr lang="en-GB" sz="2400" dirty="0">
              <a:solidFill>
                <a:srgbClr val="2F5897">
                  <a:lumMod val="75000"/>
                </a:srgbClr>
              </a:solidFill>
            </a:endParaRPr>
          </a:p>
        </p:txBody>
      </p:sp>
    </p:spTree>
    <p:extLst>
      <p:ext uri="{BB962C8B-B14F-4D97-AF65-F5344CB8AC3E}">
        <p14:creationId xmlns:p14="http://schemas.microsoft.com/office/powerpoint/2010/main" val="111715766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72616"/>
            <a:ext cx="7920880" cy="736104"/>
          </a:xfrm>
        </p:spPr>
        <p:txBody>
          <a:bodyPr/>
          <a:lstStyle/>
          <a:p>
            <a:r>
              <a:rPr lang="en-GB" dirty="0" smtClean="0"/>
              <a:t>What we can do to help!</a:t>
            </a:r>
            <a:endParaRPr lang="en-GB" dirty="0"/>
          </a:p>
        </p:txBody>
      </p:sp>
      <p:sp>
        <p:nvSpPr>
          <p:cNvPr id="3" name="TextBox 2"/>
          <p:cNvSpPr txBox="1"/>
          <p:nvPr/>
        </p:nvSpPr>
        <p:spPr>
          <a:xfrm>
            <a:off x="899592" y="620688"/>
            <a:ext cx="7200800" cy="6494085"/>
          </a:xfrm>
          <a:prstGeom prst="rect">
            <a:avLst/>
          </a:prstGeom>
          <a:noFill/>
        </p:spPr>
        <p:txBody>
          <a:bodyPr wrap="square" rtlCol="0">
            <a:spAutoFit/>
          </a:bodyPr>
          <a:lstStyle/>
          <a:p>
            <a:r>
              <a:rPr lang="en-GB" sz="2400" b="1" u="sng" dirty="0" smtClean="0">
                <a:solidFill>
                  <a:srgbClr val="2F5897">
                    <a:lumMod val="75000"/>
                  </a:srgbClr>
                </a:solidFill>
              </a:rPr>
              <a:t>Budget of £5,000</a:t>
            </a:r>
            <a:endParaRPr lang="en-GB" sz="2400" u="sng" dirty="0">
              <a:solidFill>
                <a:srgbClr val="2F5897">
                  <a:lumMod val="75000"/>
                </a:srgbClr>
              </a:solidFill>
            </a:endParaRPr>
          </a:p>
          <a:p>
            <a:r>
              <a:rPr lang="en-GB" sz="1600" u="sng" dirty="0" smtClean="0">
                <a:solidFill>
                  <a:srgbClr val="2F5897">
                    <a:lumMod val="75000"/>
                  </a:srgbClr>
                </a:solidFill>
              </a:rPr>
              <a:t>Education of hygiene</a:t>
            </a:r>
          </a:p>
          <a:p>
            <a:r>
              <a:rPr lang="en-GB" sz="1600" dirty="0" smtClean="0">
                <a:solidFill>
                  <a:srgbClr val="2F5897">
                    <a:lumMod val="75000"/>
                  </a:srgbClr>
                </a:solidFill>
              </a:rPr>
              <a:t>£50   = games that will teach 150 children</a:t>
            </a:r>
          </a:p>
          <a:p>
            <a:r>
              <a:rPr lang="en-GB" sz="1600" dirty="0" smtClean="0">
                <a:solidFill>
                  <a:srgbClr val="2F5897">
                    <a:lumMod val="75000"/>
                  </a:srgbClr>
                </a:solidFill>
              </a:rPr>
              <a:t>£150 = puppet show to demonstrate to 250 people about hygiene</a:t>
            </a:r>
          </a:p>
          <a:p>
            <a:r>
              <a:rPr lang="en-GB" sz="1600" b="1" dirty="0" smtClean="0">
                <a:solidFill>
                  <a:srgbClr val="2F5897">
                    <a:lumMod val="75000"/>
                  </a:srgbClr>
                </a:solidFill>
              </a:rPr>
              <a:t>total = £200</a:t>
            </a:r>
          </a:p>
          <a:p>
            <a:endParaRPr lang="en-GB" sz="1600" b="1" dirty="0">
              <a:solidFill>
                <a:srgbClr val="2F5897">
                  <a:lumMod val="75000"/>
                </a:srgbClr>
              </a:solidFill>
            </a:endParaRPr>
          </a:p>
          <a:p>
            <a:r>
              <a:rPr lang="en-GB" sz="1600" u="sng" dirty="0" smtClean="0">
                <a:solidFill>
                  <a:srgbClr val="2F5897">
                    <a:lumMod val="75000"/>
                  </a:srgbClr>
                </a:solidFill>
              </a:rPr>
              <a:t>Facilities</a:t>
            </a:r>
          </a:p>
          <a:p>
            <a:r>
              <a:rPr lang="en-GB" sz="1600" dirty="0" smtClean="0">
                <a:solidFill>
                  <a:srgbClr val="2F5897">
                    <a:lumMod val="75000"/>
                  </a:srgbClr>
                </a:solidFill>
              </a:rPr>
              <a:t>£2000 = for two hand-pumps, used by 300 people</a:t>
            </a:r>
          </a:p>
          <a:p>
            <a:r>
              <a:rPr lang="en-GB" sz="1600" dirty="0" smtClean="0">
                <a:solidFill>
                  <a:srgbClr val="2F5897">
                    <a:lumMod val="75000"/>
                  </a:srgbClr>
                </a:solidFill>
              </a:rPr>
              <a:t>£50     = a composting latrine for two families of five, will also provide free fertilizer to increase crop output.</a:t>
            </a:r>
          </a:p>
          <a:p>
            <a:r>
              <a:rPr lang="en-GB" sz="1600" dirty="0" smtClean="0">
                <a:solidFill>
                  <a:srgbClr val="2F5897">
                    <a:lumMod val="75000"/>
                  </a:srgbClr>
                </a:solidFill>
              </a:rPr>
              <a:t>£500  = rehabilitate existing wells, using near by parts, will be used by 100 people therefore, they have more than enough portable water encase of population increasing.</a:t>
            </a:r>
          </a:p>
          <a:p>
            <a:r>
              <a:rPr lang="en-GB" sz="1600" dirty="0" smtClean="0">
                <a:solidFill>
                  <a:srgbClr val="2F5897">
                    <a:lumMod val="75000"/>
                  </a:srgbClr>
                </a:solidFill>
              </a:rPr>
              <a:t>£1050 = will build 18 block of composting latrines  to be used by 300 people.</a:t>
            </a:r>
          </a:p>
          <a:p>
            <a:r>
              <a:rPr lang="en-GB" sz="1600" b="1" dirty="0" smtClean="0">
                <a:solidFill>
                  <a:srgbClr val="2F5897">
                    <a:lumMod val="75000"/>
                  </a:srgbClr>
                </a:solidFill>
              </a:rPr>
              <a:t>Total  =  £3600</a:t>
            </a:r>
            <a:endParaRPr lang="en-GB" sz="1600" b="1" dirty="0">
              <a:solidFill>
                <a:srgbClr val="2F5897">
                  <a:lumMod val="75000"/>
                </a:srgbClr>
              </a:solidFill>
            </a:endParaRPr>
          </a:p>
          <a:p>
            <a:endParaRPr lang="en-GB" sz="1600" dirty="0" smtClean="0">
              <a:solidFill>
                <a:srgbClr val="2F5897">
                  <a:lumMod val="75000"/>
                </a:srgbClr>
              </a:solidFill>
            </a:endParaRPr>
          </a:p>
          <a:p>
            <a:r>
              <a:rPr lang="en-GB" sz="1600" u="sng" dirty="0" smtClean="0">
                <a:solidFill>
                  <a:srgbClr val="2F5897">
                    <a:lumMod val="75000"/>
                  </a:srgbClr>
                </a:solidFill>
              </a:rPr>
              <a:t>Workers</a:t>
            </a:r>
          </a:p>
          <a:p>
            <a:r>
              <a:rPr lang="en-GB" sz="1600" dirty="0" smtClean="0">
                <a:solidFill>
                  <a:srgbClr val="2F5897">
                    <a:lumMod val="75000"/>
                  </a:srgbClr>
                </a:solidFill>
              </a:rPr>
              <a:t>£500 =  for one female engineer to maintain pumps/wells.</a:t>
            </a:r>
          </a:p>
          <a:p>
            <a:r>
              <a:rPr lang="en-GB" sz="1600" dirty="0" smtClean="0">
                <a:solidFill>
                  <a:srgbClr val="2F5897">
                    <a:lumMod val="75000"/>
                  </a:srgbClr>
                </a:solidFill>
              </a:rPr>
              <a:t>£500 = to train and pay salary of hygiene educator for a year, who can teach 300 people</a:t>
            </a:r>
          </a:p>
          <a:p>
            <a:r>
              <a:rPr lang="en-GB" sz="1600" b="1" dirty="0" smtClean="0">
                <a:solidFill>
                  <a:srgbClr val="2F5897">
                    <a:lumMod val="75000"/>
                  </a:srgbClr>
                </a:solidFill>
              </a:rPr>
              <a:t>Total = £1000</a:t>
            </a:r>
          </a:p>
          <a:p>
            <a:endParaRPr lang="en-GB" dirty="0">
              <a:solidFill>
                <a:srgbClr val="2F5897">
                  <a:lumMod val="75000"/>
                </a:srgbClr>
              </a:solidFill>
            </a:endParaRPr>
          </a:p>
          <a:p>
            <a:r>
              <a:rPr lang="en-GB" b="1" dirty="0" smtClean="0">
                <a:solidFill>
                  <a:srgbClr val="2F5897">
                    <a:lumMod val="75000"/>
                  </a:srgbClr>
                </a:solidFill>
              </a:rPr>
              <a:t>£200 left over, which can be used to help pay for any repairs maybe needed over the years.</a:t>
            </a:r>
          </a:p>
          <a:p>
            <a:endParaRPr lang="en-GB" u="sng" dirty="0" smtClean="0">
              <a:solidFill>
                <a:srgbClr val="2F5897">
                  <a:lumMod val="75000"/>
                </a:srgbClr>
              </a:solidFill>
            </a:endParaRPr>
          </a:p>
        </p:txBody>
      </p:sp>
    </p:spTree>
    <p:extLst>
      <p:ext uri="{BB962C8B-B14F-4D97-AF65-F5344CB8AC3E}">
        <p14:creationId xmlns:p14="http://schemas.microsoft.com/office/powerpoint/2010/main" val="4026129834"/>
      </p:ext>
    </p:extLst>
  </p:cSld>
  <p:clrMapOvr>
    <a:masterClrMapping/>
  </p:clrMapOvr>
  <p:transition spd="slow">
    <p:push dir="u"/>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358</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Office Theme</vt:lpstr>
      <vt:lpstr>1_Executive</vt:lpstr>
      <vt:lpstr>2_Executive</vt:lpstr>
      <vt:lpstr>Executive</vt:lpstr>
      <vt:lpstr>The water crisis in Malawi!</vt:lpstr>
      <vt:lpstr>Were is Malawi?</vt:lpstr>
      <vt:lpstr>The water crisis</vt:lpstr>
      <vt:lpstr>Helping the Water Crisis In Malawi!</vt:lpstr>
      <vt:lpstr>Village information</vt:lpstr>
      <vt:lpstr>What we can do to help!</vt:lpstr>
    </vt:vector>
  </TitlesOfParts>
  <Company>Hampshire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water crises in Malawi</dc:title>
  <dc:creator>HUser</dc:creator>
  <cp:lastModifiedBy>tpitt2</cp:lastModifiedBy>
  <cp:revision>7</cp:revision>
  <dcterms:created xsi:type="dcterms:W3CDTF">2017-05-12T10:44:01Z</dcterms:created>
  <dcterms:modified xsi:type="dcterms:W3CDTF">2017-05-12T12:15:13Z</dcterms:modified>
</cp:coreProperties>
</file>