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DD76A4-1CD6-4461-9DB5-24580569A8C5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7A0C9-6AA6-4AC3-A3B9-2618ADC215D6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2287"/>
            <a:ext cx="3095616" cy="233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Malawi water and hygiene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4052"/>
            <a:ext cx="3744416" cy="222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9216"/>
            <a:ext cx="3274953" cy="24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180181" cy="23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Malawi water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7420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are going to spend £500 to </a:t>
            </a:r>
          </a:p>
          <a:p>
            <a:pPr marL="0" indent="0">
              <a:buNone/>
            </a:pPr>
            <a:r>
              <a:rPr lang="en-GB" sz="2800" dirty="0" smtClean="0"/>
              <a:t>train and pay one female engineer</a:t>
            </a:r>
          </a:p>
          <a:p>
            <a:pPr marL="0" indent="0">
              <a:buNone/>
            </a:pPr>
            <a:r>
              <a:rPr lang="en-GB" sz="2800" dirty="0" smtClean="0"/>
              <a:t>to maintain pumps and wells.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We are also going to spend</a:t>
            </a:r>
          </a:p>
          <a:p>
            <a:pPr marL="0" indent="0">
              <a:buNone/>
            </a:pPr>
            <a:r>
              <a:rPr lang="en-GB" sz="2800" dirty="0" smtClean="0"/>
              <a:t> £2000 for locally made hand</a:t>
            </a:r>
          </a:p>
          <a:p>
            <a:pPr marL="0" indent="0">
              <a:buNone/>
            </a:pPr>
            <a:r>
              <a:rPr lang="en-GB" sz="2800" dirty="0" smtClean="0"/>
              <a:t>pumps for 300 people.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1556792"/>
            <a:ext cx="2895058" cy="192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0" y="4005064"/>
            <a:ext cx="356611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Malawi Hygiene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are going to spend £50 for hygiene games that will reach 150 children.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We will also spend £1000 for 2</a:t>
            </a:r>
          </a:p>
          <a:p>
            <a:pPr marL="0" indent="0">
              <a:buNone/>
            </a:pPr>
            <a:r>
              <a:rPr lang="en-GB" sz="2800" dirty="0" smtClean="0"/>
              <a:t>years of training and paying </a:t>
            </a:r>
          </a:p>
          <a:p>
            <a:pPr marL="0" indent="0">
              <a:buNone/>
            </a:pPr>
            <a:r>
              <a:rPr lang="en-GB" sz="2800" dirty="0" smtClean="0"/>
              <a:t>the salary of hygiene educator </a:t>
            </a:r>
          </a:p>
          <a:p>
            <a:pPr marL="0" indent="0">
              <a:buNone/>
            </a:pPr>
            <a:r>
              <a:rPr lang="en-GB" sz="2800" dirty="0" smtClean="0"/>
              <a:t>that will reach 300 people.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99" y="3429000"/>
            <a:ext cx="2856318" cy="21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Malawi Toilets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are spending £1050 to build</a:t>
            </a:r>
          </a:p>
          <a:p>
            <a:pPr marL="0" indent="0">
              <a:buNone/>
            </a:pPr>
            <a:r>
              <a:rPr lang="en-GB" dirty="0" smtClean="0"/>
              <a:t>a block of </a:t>
            </a:r>
            <a:r>
              <a:rPr lang="en-GB" dirty="0" smtClean="0"/>
              <a:t>eighteen </a:t>
            </a:r>
            <a:r>
              <a:rPr lang="en-GB" dirty="0" smtClean="0"/>
              <a:t>composting </a:t>
            </a:r>
          </a:p>
          <a:p>
            <a:pPr marL="0" indent="0">
              <a:buNone/>
            </a:pPr>
            <a:r>
              <a:rPr lang="en-GB" dirty="0" smtClean="0"/>
              <a:t>latrines used by 300 people.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147814" cy="32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spent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We have spent: £4600</a:t>
            </a:r>
          </a:p>
          <a:p>
            <a:r>
              <a:rPr lang="en-GB" sz="2800" dirty="0" smtClean="0"/>
              <a:t>£50 on Hygiene games for 150 children.</a:t>
            </a:r>
          </a:p>
          <a:p>
            <a:r>
              <a:rPr lang="en-GB" sz="2800" dirty="0" smtClean="0"/>
              <a:t>£1050 on Toilets for 300 people.</a:t>
            </a:r>
          </a:p>
          <a:p>
            <a:r>
              <a:rPr lang="en-GB" sz="2800" dirty="0" smtClean="0"/>
              <a:t>£1000 on 2 years of hygiene education for 300 people.</a:t>
            </a:r>
          </a:p>
          <a:p>
            <a:r>
              <a:rPr lang="en-GB" sz="2800" dirty="0" smtClean="0"/>
              <a:t>£500 on an engineer to maintain pumps.</a:t>
            </a:r>
          </a:p>
          <a:p>
            <a:r>
              <a:rPr lang="en-GB" sz="2800" dirty="0" smtClean="0"/>
              <a:t>£2000 on water pumps for 300 people.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spent the 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They must learn about hygiene before they get sick.</a:t>
            </a:r>
          </a:p>
          <a:p>
            <a:r>
              <a:rPr lang="en-GB" sz="2800" dirty="0" smtClean="0"/>
              <a:t>We give them water pumps so everyone will have access to clean water.</a:t>
            </a:r>
          </a:p>
          <a:p>
            <a:r>
              <a:rPr lang="en-GB" sz="2800" dirty="0" smtClean="0"/>
              <a:t>People can go to school if they don’t have to walk very far so having close water pumps will help.</a:t>
            </a:r>
          </a:p>
          <a:p>
            <a:r>
              <a:rPr lang="en-GB" sz="2800" dirty="0" smtClean="0"/>
              <a:t>Also for hygiene, give everybody access to close toilets so they won’t have to be scared about going in a bush.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39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234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Malawi water and hygiene </vt:lpstr>
      <vt:lpstr>Malawi water</vt:lpstr>
      <vt:lpstr>Malawi Hygiene</vt:lpstr>
      <vt:lpstr>Malawi Toilets</vt:lpstr>
      <vt:lpstr>Money spent</vt:lpstr>
      <vt:lpstr>Why we spent the money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 water and hygiene</dc:title>
  <dc:creator>jalgar</dc:creator>
  <cp:lastModifiedBy>LJENKIN8</cp:lastModifiedBy>
  <cp:revision>10</cp:revision>
  <dcterms:created xsi:type="dcterms:W3CDTF">2017-05-12T10:48:45Z</dcterms:created>
  <dcterms:modified xsi:type="dcterms:W3CDTF">2017-10-12T11:47:41Z</dcterms:modified>
</cp:coreProperties>
</file>