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1" r:id="rId7"/>
    <p:sldId id="262" r:id="rId8"/>
    <p:sldId id="275" r:id="rId9"/>
    <p:sldId id="266" r:id="rId10"/>
    <p:sldId id="276" r:id="rId11"/>
    <p:sldId id="267" r:id="rId12"/>
    <p:sldId id="268" r:id="rId13"/>
    <p:sldId id="270" r:id="rId14"/>
    <p:sldId id="271" r:id="rId15"/>
    <p:sldId id="272" r:id="rId16"/>
    <p:sldId id="260" r:id="rId17"/>
    <p:sldId id="273" r:id="rId18"/>
    <p:sldId id="274" r:id="rId19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50" autoAdjust="0"/>
    <p:restoredTop sz="94660"/>
  </p:normalViewPr>
  <p:slideViewPr>
    <p:cSldViewPr>
      <p:cViewPr varScale="1">
        <p:scale>
          <a:sx n="69" d="100"/>
          <a:sy n="69" d="100"/>
        </p:scale>
        <p:origin x="-72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65AA4-0499-4A8E-B4C2-92EB5725222C}" type="datetimeFigureOut">
              <a:rPr lang="tr-TR" smtClean="0"/>
              <a:t>04.01.2016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8B01C-5718-49E4-A991-FE9DD697428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87029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65AA4-0499-4A8E-B4C2-92EB5725222C}" type="datetimeFigureOut">
              <a:rPr lang="tr-TR" smtClean="0"/>
              <a:t>04.01.2016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8B01C-5718-49E4-A991-FE9DD697428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9285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65AA4-0499-4A8E-B4C2-92EB5725222C}" type="datetimeFigureOut">
              <a:rPr lang="tr-TR" smtClean="0"/>
              <a:t>04.01.2016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8B01C-5718-49E4-A991-FE9DD697428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04429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65AA4-0499-4A8E-B4C2-92EB5725222C}" type="datetimeFigureOut">
              <a:rPr lang="tr-TR" smtClean="0"/>
              <a:t>04.01.2016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8B01C-5718-49E4-A991-FE9DD697428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21986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65AA4-0499-4A8E-B4C2-92EB5725222C}" type="datetimeFigureOut">
              <a:rPr lang="tr-TR" smtClean="0"/>
              <a:t>04.01.2016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8B01C-5718-49E4-A991-FE9DD697428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56338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65AA4-0499-4A8E-B4C2-92EB5725222C}" type="datetimeFigureOut">
              <a:rPr lang="tr-TR" smtClean="0"/>
              <a:t>04.01.2016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8B01C-5718-49E4-A991-FE9DD697428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68975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65AA4-0499-4A8E-B4C2-92EB5725222C}" type="datetimeFigureOut">
              <a:rPr lang="tr-TR" smtClean="0"/>
              <a:t>04.01.2016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8B01C-5718-49E4-A991-FE9DD697428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46382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65AA4-0499-4A8E-B4C2-92EB5725222C}" type="datetimeFigureOut">
              <a:rPr lang="tr-TR" smtClean="0"/>
              <a:t>04.01.2016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8B01C-5718-49E4-A991-FE9DD697428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65819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65AA4-0499-4A8E-B4C2-92EB5725222C}" type="datetimeFigureOut">
              <a:rPr lang="tr-TR" smtClean="0"/>
              <a:t>04.01.2016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8B01C-5718-49E4-A991-FE9DD697428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9771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65AA4-0499-4A8E-B4C2-92EB5725222C}" type="datetimeFigureOut">
              <a:rPr lang="tr-TR" smtClean="0"/>
              <a:t>04.01.2016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8B01C-5718-49E4-A991-FE9DD697428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70624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65AA4-0499-4A8E-B4C2-92EB5725222C}" type="datetimeFigureOut">
              <a:rPr lang="tr-TR" smtClean="0"/>
              <a:t>04.01.2016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58B01C-5718-49E4-A991-FE9DD697428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9841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65AA4-0499-4A8E-B4C2-92EB5725222C}" type="datetimeFigureOut">
              <a:rPr lang="tr-TR" smtClean="0"/>
              <a:t>04.01.2016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8B01C-5718-49E4-A991-FE9DD697428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9012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tr-TR" sz="6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snowflake</a:t>
            </a:r>
            <a:r>
              <a:rPr lang="tr-TR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tr-TR" sz="6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line</a:t>
            </a:r>
            <a:r>
              <a:rPr lang="tr-TR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tr-TR" sz="6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work</a:t>
            </a:r>
            <a:r>
              <a:rPr lang="tr-TR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tr-TR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tr-TR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Nalan Uysal</a:t>
            </a:r>
          </a:p>
          <a:p>
            <a:r>
              <a:rPr lang="tr-TR" sz="54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IzmIr</a:t>
            </a:r>
            <a:r>
              <a:rPr lang="tr-TR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/</a:t>
            </a:r>
            <a:r>
              <a:rPr lang="tr-TR" sz="54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Turkey</a:t>
            </a:r>
            <a:endParaRPr lang="tr-TR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026" name="Picture 2" descr="C:\Users\User\AppData\Local\Microsoft\Windows\Temporary Internet Files\Content.IE5\W39WA9W0\snow-161423_640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73" y="188098"/>
            <a:ext cx="1663055" cy="26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AppData\Local\Microsoft\Windows\Temporary Internet Files\Content.IE5\6KAGFJWG\snowman-160884_64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78" y="4021460"/>
            <a:ext cx="1562616" cy="191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AppData\Local\Microsoft\Windows\Temporary Internet Files\Content.IE5\27CT5DBQ\snowman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761" y="5712281"/>
            <a:ext cx="906299" cy="108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AppData\Local\Microsoft\Windows\Temporary Internet Files\Content.IE5\W39WA9W0\snowman-161228_640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724" y="212847"/>
            <a:ext cx="1237667" cy="221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AppData\Local\Microsoft\Windows\Temporary Internet Files\Content.IE5\6KAGFJWG\snowman-clip-art-7[1]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235" y="4291819"/>
            <a:ext cx="1450702" cy="237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AppData\Local\Microsoft\Windows\Temporary Internet Files\Content.IE5\W39WA9W0\snowman_with_scarf_and_top_hat_0515-1012-0219-3257_SMU[1]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473" y="664321"/>
            <a:ext cx="1434531" cy="173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User\AppData\Local\Microsoft\Windows\Temporary Internet Files\Content.IE5\W39WA9W0\snow-man-184573_640[1]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960" y="5474728"/>
            <a:ext cx="1895872" cy="142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User\AppData\Local\Microsoft\Windows\Temporary Internet Files\Content.IE5\BYMBCP06\Snowman_illustration[1]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88098"/>
            <a:ext cx="1705585" cy="195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User\AppData\Local\Microsoft\Windows\Temporary Internet Files\Content.IE5\27CT5DBQ\snowflake_2[1]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599" y="478230"/>
            <a:ext cx="840563" cy="87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User\AppData\Local\Microsoft\Windows\Temporary Internet Files\Content.IE5\27CT5DBQ\snowflake_2[1]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875" y="1606836"/>
            <a:ext cx="923933" cy="95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User\AppData\Local\Microsoft\Windows\Temporary Internet Files\Content.IE5\27CT5DBQ\snowflake_2[1]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619" y="2937688"/>
            <a:ext cx="775147" cy="803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User\AppData\Local\Microsoft\Windows\Temporary Internet Files\Content.IE5\27CT5DBQ\snowflake_2[1]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341" y="5818707"/>
            <a:ext cx="708258" cy="73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User\AppData\Local\Microsoft\Windows\Temporary Internet Files\Content.IE5\27CT5DBQ\snowflake_2[1]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561" y="3339319"/>
            <a:ext cx="919163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User\AppData\Local\Microsoft\Windows\Temporary Internet Files\Content.IE5\27CT5DBQ\snowflake_2[1]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38" y="3212976"/>
            <a:ext cx="780187" cy="80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User\AppData\Local\Microsoft\Windows\Temporary Internet Files\Content.IE5\27CT5DBQ\snowflake_2[1]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994" y="3413938"/>
            <a:ext cx="631131" cy="65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:\Users\User\AppData\Local\Microsoft\Windows\Temporary Internet Files\Content.IE5\27CT5DBQ\snowflake_2[1]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169" y="188098"/>
            <a:ext cx="775147" cy="803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User\AppData\Local\Microsoft\Windows\Temporary Internet Files\Content.IE5\27CT5DBQ\snowflake_2[1]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302" y="5917399"/>
            <a:ext cx="775147" cy="803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User\AppData\Local\Microsoft\Windows\Temporary Internet Files\Content.IE5\27CT5DBQ\snowflake_2[1]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109" y="269262"/>
            <a:ext cx="710699" cy="73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User\AppData\Local\Microsoft\Windows\Temporary Internet Files\Content.IE5\27CT5DBQ\snowflake_2[1]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63" y="5842781"/>
            <a:ext cx="919162" cy="95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:\Users\User\AppData\Local\Microsoft\Windows\Temporary Internet Files\Content.IE5\27CT5DBQ\snowflake_2[1]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9" y="0"/>
            <a:ext cx="775147" cy="803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C:\Users\User\AppData\Local\Microsoft\Windows\Temporary Internet Files\Content.IE5\27CT5DBQ\snowflake_2[1]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767" y="3218199"/>
            <a:ext cx="775147" cy="803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C:\Users\User\AppData\Local\Microsoft\Windows\Temporary Internet Files\Content.IE5\27CT5DBQ\snowflake_2[1]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852" y="3212976"/>
            <a:ext cx="832619" cy="86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C:\Users\User\AppData\Local\Microsoft\Windows\Temporary Internet Files\Content.IE5\27CT5DBQ\snowflake_2[1]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856037"/>
            <a:ext cx="710700" cy="73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C:\Users\User\AppData\Local\Microsoft\Windows\Temporary Internet Files\Content.IE5\27CT5DBQ\snowflake_2[1]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93" y="4677102"/>
            <a:ext cx="677077" cy="70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8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53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08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8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59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6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8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81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4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46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12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7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80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27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25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6</Words>
  <Application>Microsoft Office PowerPoint</Application>
  <PresentationFormat>Ekran Gösterisi (4:3)</PresentationFormat>
  <Paragraphs>3</Paragraphs>
  <Slides>18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18</vt:i4>
      </vt:variant>
    </vt:vector>
  </HeadingPairs>
  <TitlesOfParts>
    <vt:vector size="19" baseType="lpstr">
      <vt:lpstr>Ofis Teması</vt:lpstr>
      <vt:lpstr>snowflake line work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Progressive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User</dc:creator>
  <cp:lastModifiedBy>User</cp:lastModifiedBy>
  <cp:revision>4</cp:revision>
  <dcterms:created xsi:type="dcterms:W3CDTF">2016-01-04T14:53:06Z</dcterms:created>
  <dcterms:modified xsi:type="dcterms:W3CDTF">2016-01-04T15:47:00Z</dcterms:modified>
</cp:coreProperties>
</file>