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65" autoAdjust="0"/>
  </p:normalViewPr>
  <p:slideViewPr>
    <p:cSldViewPr>
      <p:cViewPr varScale="1">
        <p:scale>
          <a:sx n="97" d="100"/>
          <a:sy n="97" d="100"/>
        </p:scale>
        <p:origin x="-19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CF2FF-F060-4477-B093-E3EE3D7D68F3}" type="datetimeFigureOut">
              <a:rPr lang="ru-RU" smtClean="0"/>
              <a:t>24/01/16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57B92-360A-463C-82C9-D2A3587EE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41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57B92-360A-463C-82C9-D2A3587EE89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581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6446-05F1-48F9-A880-209E5ACDF917}" type="datetimeFigureOut">
              <a:rPr lang="ru-RU" smtClean="0"/>
              <a:t>24/01/16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A5D7-3739-4FE2-84B2-E760D6A44FA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6446-05F1-48F9-A880-209E5ACDF917}" type="datetimeFigureOut">
              <a:rPr lang="ru-RU" smtClean="0"/>
              <a:t>24/01/16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A5D7-3739-4FE2-84B2-E760D6A44F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6446-05F1-48F9-A880-209E5ACDF917}" type="datetimeFigureOut">
              <a:rPr lang="ru-RU" smtClean="0"/>
              <a:t>24/01/16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A5D7-3739-4FE2-84B2-E760D6A44F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6446-05F1-48F9-A880-209E5ACDF917}" type="datetimeFigureOut">
              <a:rPr lang="ru-RU" smtClean="0"/>
              <a:t>24/01/16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A5D7-3739-4FE2-84B2-E760D6A44F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6446-05F1-48F9-A880-209E5ACDF917}" type="datetimeFigureOut">
              <a:rPr lang="ru-RU" smtClean="0"/>
              <a:t>24/01/16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444A5D7-3739-4FE2-84B2-E760D6A44F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6446-05F1-48F9-A880-209E5ACDF917}" type="datetimeFigureOut">
              <a:rPr lang="ru-RU" smtClean="0"/>
              <a:t>24/01/16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A5D7-3739-4FE2-84B2-E760D6A44F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6446-05F1-48F9-A880-209E5ACDF917}" type="datetimeFigureOut">
              <a:rPr lang="ru-RU" smtClean="0"/>
              <a:t>24/01/16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A5D7-3739-4FE2-84B2-E760D6A44F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6446-05F1-48F9-A880-209E5ACDF917}" type="datetimeFigureOut">
              <a:rPr lang="ru-RU" smtClean="0"/>
              <a:t>24/01/16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A5D7-3739-4FE2-84B2-E760D6A44F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6446-05F1-48F9-A880-209E5ACDF917}" type="datetimeFigureOut">
              <a:rPr lang="ru-RU" smtClean="0"/>
              <a:t>24/01/16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A5D7-3739-4FE2-84B2-E760D6A44F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6446-05F1-48F9-A880-209E5ACDF917}" type="datetimeFigureOut">
              <a:rPr lang="ru-RU" smtClean="0"/>
              <a:t>24/01/16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A5D7-3739-4FE2-84B2-E760D6A44F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6446-05F1-48F9-A880-209E5ACDF917}" type="datetimeFigureOut">
              <a:rPr lang="ru-RU" smtClean="0"/>
              <a:t>24/01/16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A5D7-3739-4FE2-84B2-E760D6A44F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AF56446-05F1-48F9-A880-209E5ACDF917}" type="datetimeFigureOut">
              <a:rPr lang="ru-RU" smtClean="0"/>
              <a:t>24/01/16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44A5D7-3739-4FE2-84B2-E760D6A44FA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WINTER</a:t>
            </a:r>
            <a:endParaRPr lang="ru-RU" dirty="0"/>
          </a:p>
        </p:txBody>
      </p:sp>
      <p:pic>
        <p:nvPicPr>
          <p:cNvPr id="2050" name="Picture 2" descr="C:\Users\Olga\Downloads\AnnaMarkova1-1024x6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5952"/>
            <a:ext cx="5184575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lga\Downloads\AlXG-4po3G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428894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699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winter, the weather will go cold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it's snowing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warmer </a:t>
            </a:r>
            <a:r>
              <a:rPr lang="en-US" dirty="0"/>
              <a:t>weather you can build a snowman</a:t>
            </a:r>
            <a:endParaRPr lang="ru-RU" dirty="0"/>
          </a:p>
        </p:txBody>
      </p:sp>
      <p:pic>
        <p:nvPicPr>
          <p:cNvPr id="1031" name="Picture 7" descr="C:\Users\Olga\Downloads\1343463087_image-1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79588"/>
            <a:ext cx="4206116" cy="45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Olga\Downloads\71a5f3e9a9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409039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654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210146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In winter, the plants are not growing. </a:t>
            </a:r>
            <a:r>
              <a:rPr lang="en-US" sz="3200" dirty="0" smtClean="0"/>
              <a:t> Snow </a:t>
            </a:r>
            <a:r>
              <a:rPr lang="en-US" sz="3200" dirty="0"/>
              <a:t>protects them from the </a:t>
            </a:r>
            <a:r>
              <a:rPr lang="en-US" sz="3200" dirty="0" smtClean="0"/>
              <a:t>cold.</a:t>
            </a:r>
            <a:endParaRPr lang="ru-RU" sz="3200" b="1" dirty="0"/>
          </a:p>
        </p:txBody>
      </p:sp>
      <p:pic>
        <p:nvPicPr>
          <p:cNvPr id="1026" name="Picture 2" descr="C:\Users\Olga\Downloads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352928" cy="490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094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5192" y="3533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 bear and a hedgehog are sleeping during the </a:t>
            </a:r>
            <a:r>
              <a:rPr lang="en-US" dirty="0" smtClean="0"/>
              <a:t>winter time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Olga\Downloads\Pochemu-medved-zimoy-sp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24847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lga\Downloads\c988e6441531d5b3f653d2654f986f1c3465e1b8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448" y="1556792"/>
            <a:ext cx="486104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70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hares are lighter and warmer in winter fur </a:t>
            </a:r>
            <a:r>
              <a:rPr lang="en-US" dirty="0" smtClean="0"/>
              <a:t>coat.</a:t>
            </a:r>
            <a:endParaRPr lang="ru-RU" dirty="0"/>
          </a:p>
        </p:txBody>
      </p:sp>
      <p:pic>
        <p:nvPicPr>
          <p:cNvPr id="1028" name="Picture 4" descr="C:\Users\Olga\Downloads\532206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640960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848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Fox is lighter and warmer than a fur coat</a:t>
            </a:r>
            <a:endParaRPr lang="ru-RU" dirty="0"/>
          </a:p>
        </p:txBody>
      </p:sp>
      <p:pic>
        <p:nvPicPr>
          <p:cNvPr id="1027" name="Picture 3" descr="C:\Users\Olga\Downloads\640532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8497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271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2024"/>
            <a:ext cx="8229600" cy="1143000"/>
          </a:xfrm>
        </p:spPr>
        <p:txBody>
          <a:bodyPr/>
          <a:lstStyle/>
          <a:p>
            <a:r>
              <a:rPr lang="en-US" dirty="0"/>
              <a:t>Thank you for attention</a:t>
            </a:r>
          </a:p>
        </p:txBody>
      </p:sp>
    </p:spTree>
    <p:extLst>
      <p:ext uri="{BB962C8B-B14F-4D97-AF65-F5344CB8AC3E}">
        <p14:creationId xmlns:p14="http://schemas.microsoft.com/office/powerpoint/2010/main" val="27039549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841</TotalTime>
  <Words>71</Words>
  <Application>Microsoft Macintosh PowerPoint</Application>
  <PresentationFormat>On-screen Show (4:3)</PresentationFormat>
  <Paragraphs>10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Апекс</vt:lpstr>
      <vt:lpstr>WINTER</vt:lpstr>
      <vt:lpstr>In winter, the weather will go cold</vt:lpstr>
      <vt:lpstr>In winter, the plants are not growing.  Snow protects them from the cold.</vt:lpstr>
      <vt:lpstr>A bear and a hedgehog are sleeping during the winter time</vt:lpstr>
      <vt:lpstr>The hares are lighter and warmer in winter fur coat.</vt:lpstr>
      <vt:lpstr>Fox is lighter and warmer than a fur coat</vt:lpstr>
      <vt:lpstr>Thank you for attention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Talv</dc:title>
  <dc:creator>Olga</dc:creator>
  <cp:lastModifiedBy>Anton Dijev</cp:lastModifiedBy>
  <cp:revision>21</cp:revision>
  <dcterms:created xsi:type="dcterms:W3CDTF">2016-01-17T10:04:55Z</dcterms:created>
  <dcterms:modified xsi:type="dcterms:W3CDTF">2016-01-24T19:12:45Z</dcterms:modified>
</cp:coreProperties>
</file>