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484556" y="2205318"/>
            <a:ext cx="5744583" cy="825166"/>
          </a:xfrm>
        </p:spPr>
        <p:txBody>
          <a:bodyPr>
            <a:noAutofit/>
          </a:bodyPr>
          <a:lstStyle/>
          <a:p>
            <a:r>
              <a:rPr lang="en-US" sz="2000" dirty="0" err="1"/>
              <a:t>Hy</a:t>
            </a:r>
            <a:r>
              <a:rPr lang="en-US" sz="2000" dirty="0"/>
              <a:t>, my name is Alex and I'm from Romania. I'm 15 years old and I live in </a:t>
            </a:r>
            <a:r>
              <a:rPr lang="en-US" sz="2000" dirty="0" err="1"/>
              <a:t>Scilla</a:t>
            </a:r>
            <a:r>
              <a:rPr lang="en-US" sz="2000" dirty="0"/>
              <a:t> in province of Reggio. I attend the Hotel and Catering vocational school, I'm in the second </a:t>
            </a:r>
            <a:r>
              <a:rPr lang="en-US" sz="2000" dirty="0" err="1"/>
              <a:t>class.I</a:t>
            </a:r>
            <a:r>
              <a:rPr lang="en-US" sz="2000" dirty="0"/>
              <a:t> like this school and I'm having a lot of fun in my class. I love sports but in particular the "Parkour", I spend my time with my best friend Nicola. I like cooking and also eating. :) I love drawing and painting.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879669" y="4852683"/>
            <a:ext cx="8915399" cy="112628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I </a:t>
            </a:r>
            <a:r>
              <a:rPr lang="it-IT" sz="3600" dirty="0" err="1" smtClean="0"/>
              <a:t>hope</a:t>
            </a:r>
            <a:r>
              <a:rPr lang="it-IT" sz="3600" dirty="0" smtClean="0"/>
              <a:t> to </a:t>
            </a:r>
            <a:r>
              <a:rPr lang="it-IT" sz="3600" dirty="0" err="1" smtClean="0"/>
              <a:t>meet</a:t>
            </a:r>
            <a:r>
              <a:rPr lang="it-IT" sz="3600" dirty="0" smtClean="0"/>
              <a:t> </a:t>
            </a:r>
            <a:r>
              <a:rPr lang="it-IT" sz="3600" dirty="0" err="1" smtClean="0"/>
              <a:t>you</a:t>
            </a:r>
            <a:r>
              <a:rPr lang="it-IT" sz="3600" dirty="0" smtClean="0"/>
              <a:t> </a:t>
            </a:r>
            <a:r>
              <a:rPr lang="it-IT" sz="3600" dirty="0" err="1" smtClean="0"/>
              <a:t>all</a:t>
            </a:r>
            <a:endParaRPr lang="it-IT" sz="36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7021" y="1912658"/>
            <a:ext cx="3009900" cy="36480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Fumetto 3 5"/>
          <p:cNvSpPr/>
          <p:nvPr/>
        </p:nvSpPr>
        <p:spPr>
          <a:xfrm rot="184647">
            <a:off x="9050658" y="490893"/>
            <a:ext cx="2216075" cy="1850316"/>
          </a:xfrm>
          <a:prstGeom prst="wedgeEllipseCallo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 smtClean="0"/>
              <a:t>Nice</a:t>
            </a:r>
            <a:r>
              <a:rPr lang="it-IT" dirty="0" smtClean="0"/>
              <a:t> to </a:t>
            </a:r>
            <a:r>
              <a:rPr lang="it-IT" dirty="0" err="1" smtClean="0"/>
              <a:t>meet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2017184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theme/theme1.xml><?xml version="1.0" encoding="utf-8"?>
<a:theme xmlns:a="http://schemas.openxmlformats.org/drawingml/2006/main" name="Filo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</TotalTime>
  <Words>98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Filo</vt:lpstr>
      <vt:lpstr>Hy, my name is Alex and I'm from Romania. I'm 15 years old and I live in Scilla in province of Reggio. I attend the Hotel and Catering vocational school, I'm in the second class.I like this school and I'm having a lot of fun in my class. I love sports but in particular the "Parkour", I spend my time with my best friend Nicola. I like cooking and also eating. :) I love drawing and painting.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Hy, my name is Alex and I'm from Romania. I'm 15 years old and I live in Scilla in province of Reggio. I attend the Hotel and Catering vocational school, I'm in the second class.I like this school and I'm having a lot of fun in my class. I love sports but in particular the "Parkour", I spend my time with my best friend Nicola. I like cooking and also eating. :) I love drawing and painting.</dc:title>
  <dc:creator>Ipalb-Tur</dc:creator>
  <cp:lastModifiedBy>Ipalb-Tur</cp:lastModifiedBy>
  <cp:revision>1</cp:revision>
  <dcterms:created xsi:type="dcterms:W3CDTF">2017-11-03T12:20:18Z</dcterms:created>
  <dcterms:modified xsi:type="dcterms:W3CDTF">2017-11-03T12:27:29Z</dcterms:modified>
</cp:coreProperties>
</file>