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0E4B-E84C-4E3F-AD33-D90BDE6EE683}" type="datetimeFigureOut">
              <a:rPr lang="it-IT" smtClean="0"/>
              <a:pPr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55AA9-B108-4641-A727-CCC646F327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losione 1 8"/>
          <p:cNvSpPr/>
          <p:nvPr/>
        </p:nvSpPr>
        <p:spPr>
          <a:xfrm>
            <a:off x="1928794" y="2071678"/>
            <a:ext cx="5572164" cy="24288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 smtClean="0">
                <a:solidFill>
                  <a:srgbClr val="FF0000"/>
                </a:solidFill>
              </a:rPr>
              <a:t>We</a:t>
            </a:r>
            <a:r>
              <a:rPr lang="it-IT" sz="2400" dirty="0" smtClean="0">
                <a:solidFill>
                  <a:srgbClr val="FF0000"/>
                </a:solidFill>
              </a:rPr>
              <a:t>’ re </a:t>
            </a:r>
            <a:r>
              <a:rPr lang="it-IT" sz="2400" dirty="0" err="1" smtClean="0">
                <a:solidFill>
                  <a:srgbClr val="FF0000"/>
                </a:solidFill>
              </a:rPr>
              <a:t>looking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forward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to</a:t>
            </a:r>
            <a:r>
              <a:rPr lang="it-IT" sz="2400" dirty="0" smtClean="0">
                <a:solidFill>
                  <a:srgbClr val="FF0000"/>
                </a:solidFill>
              </a:rPr>
              <a:t>  </a:t>
            </a:r>
            <a:r>
              <a:rPr lang="it-IT" sz="2400" dirty="0" err="1" smtClean="0">
                <a:solidFill>
                  <a:srgbClr val="FF0000"/>
                </a:solidFill>
              </a:rPr>
              <a:t>getting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to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know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smtClean="0">
                <a:solidFill>
                  <a:srgbClr val="FF0000"/>
                </a:solidFill>
              </a:rPr>
              <a:t>all  </a:t>
            </a:r>
            <a:r>
              <a:rPr lang="it-IT" sz="2400" dirty="0" err="1" smtClean="0">
                <a:solidFill>
                  <a:srgbClr val="FF0000"/>
                </a:solidFill>
              </a:rPr>
              <a:t>of</a:t>
            </a:r>
            <a:r>
              <a:rPr lang="it-IT" sz="2400" dirty="0" smtClean="0">
                <a:solidFill>
                  <a:srgbClr val="FF0000"/>
                </a:solidFill>
              </a:rPr>
              <a:t>  </a:t>
            </a:r>
            <a:r>
              <a:rPr lang="it-IT" sz="2400" dirty="0" err="1" smtClean="0">
                <a:solidFill>
                  <a:srgbClr val="FF0000"/>
                </a:solidFill>
              </a:rPr>
              <a:t>you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2" name="Picture 2" descr="C:\Users\Pasquale\Desktop\ETWINNING VILLA\etwinning foto\IIG coppia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11348">
            <a:off x="1705833" y="291542"/>
            <a:ext cx="1265832" cy="1609035"/>
          </a:xfrm>
          <a:prstGeom prst="rect">
            <a:avLst/>
          </a:prstGeom>
          <a:noFill/>
        </p:spPr>
      </p:pic>
      <p:pic>
        <p:nvPicPr>
          <p:cNvPr id="1027" name="Picture 3" descr="C:\Users\Pasquale\Desktop\ETWINNING VILLA\etwinning foto\IIF 2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63532">
            <a:off x="4454882" y="292714"/>
            <a:ext cx="1357322" cy="1639860"/>
          </a:xfrm>
          <a:prstGeom prst="rect">
            <a:avLst/>
          </a:prstGeom>
          <a:noFill/>
        </p:spPr>
      </p:pic>
      <p:pic>
        <p:nvPicPr>
          <p:cNvPr id="1029" name="Picture 5" descr="C:\Users\Pasquale\Desktop\ETWINNING VILLA\etwinning foto\IIF 1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2075">
            <a:off x="7419822" y="1235031"/>
            <a:ext cx="1428760" cy="1643363"/>
          </a:xfrm>
          <a:prstGeom prst="rect">
            <a:avLst/>
          </a:prstGeom>
          <a:noFill/>
        </p:spPr>
      </p:pic>
      <p:pic>
        <p:nvPicPr>
          <p:cNvPr id="1031" name="Picture 7" descr="C:\Users\Pasquale\Desktop\ETWINNING VILLA\etwinning foto\IIF 2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955284">
            <a:off x="264459" y="540394"/>
            <a:ext cx="1150949" cy="1710001"/>
          </a:xfrm>
          <a:prstGeom prst="rect">
            <a:avLst/>
          </a:prstGeom>
          <a:noFill/>
        </p:spPr>
      </p:pic>
      <p:pic>
        <p:nvPicPr>
          <p:cNvPr id="1032" name="Picture 8" descr="C:\Users\Pasquale\Desktop\ETWINNING VILLA\etwinning foto\IIF 1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95520">
            <a:off x="3157553" y="4956103"/>
            <a:ext cx="1646480" cy="1549291"/>
          </a:xfrm>
          <a:prstGeom prst="rect">
            <a:avLst/>
          </a:prstGeom>
          <a:noFill/>
        </p:spPr>
      </p:pic>
      <p:pic>
        <p:nvPicPr>
          <p:cNvPr id="1033" name="Picture 9" descr="C:\Users\Pasquale\Desktop\ETWINNING VILLA\etwinning foto\IIF 1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249148">
            <a:off x="6626312" y="4907924"/>
            <a:ext cx="1571636" cy="1714512"/>
          </a:xfrm>
          <a:prstGeom prst="rect">
            <a:avLst/>
          </a:prstGeom>
          <a:noFill/>
        </p:spPr>
      </p:pic>
      <p:pic>
        <p:nvPicPr>
          <p:cNvPr id="1034" name="Picture 10" descr="C:\Users\Pasquale\Desktop\ETWINNING VILLA\etwinning foto\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957749">
            <a:off x="7546444" y="2978327"/>
            <a:ext cx="1456335" cy="1657075"/>
          </a:xfrm>
          <a:prstGeom prst="rect">
            <a:avLst/>
          </a:prstGeom>
          <a:noFill/>
        </p:spPr>
      </p:pic>
      <p:pic>
        <p:nvPicPr>
          <p:cNvPr id="1035" name="Picture 11" descr="C:\Users\Pasquale\Desktop\ETWINNING VILLA\etwinning foto\IIG 1 - Copia (2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0559275">
            <a:off x="367485" y="4604048"/>
            <a:ext cx="1436705" cy="1726138"/>
          </a:xfrm>
          <a:prstGeom prst="rect">
            <a:avLst/>
          </a:prstGeom>
          <a:noFill/>
        </p:spPr>
      </p:pic>
      <p:pic>
        <p:nvPicPr>
          <p:cNvPr id="1036" name="Picture 12" descr="C:\Users\Pasquale\Desktop\ETWINNING VILLA\etwinning foto\IIF 2 (7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608925">
            <a:off x="6134117" y="224655"/>
            <a:ext cx="1379991" cy="1710062"/>
          </a:xfrm>
          <a:prstGeom prst="rect">
            <a:avLst/>
          </a:prstGeom>
          <a:noFill/>
        </p:spPr>
      </p:pic>
      <p:pic>
        <p:nvPicPr>
          <p:cNvPr id="1037" name="Picture 13" descr="C:\Users\Pasquale\Desktop\ETWINNING VILLA\etwinning foto\IIG coppia 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05819">
            <a:off x="5057159" y="4453461"/>
            <a:ext cx="1498938" cy="1714412"/>
          </a:xfrm>
          <a:prstGeom prst="rect">
            <a:avLst/>
          </a:prstGeom>
          <a:noFill/>
        </p:spPr>
      </p:pic>
      <p:pic>
        <p:nvPicPr>
          <p:cNvPr id="1038" name="Picture 14" descr="C:\Users\Pasquale\Desktop\ETWINNING VILLA\etwinning foto\IIG 2 (2)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71802" y="714356"/>
            <a:ext cx="1357322" cy="1571635"/>
          </a:xfrm>
          <a:prstGeom prst="rect">
            <a:avLst/>
          </a:prstGeom>
          <a:noFill/>
        </p:spPr>
      </p:pic>
      <p:pic>
        <p:nvPicPr>
          <p:cNvPr id="1026" name="Picture 2" descr="C:\Users\Pasquale\Desktop\ETWINNING VILLA\etwinning foto\II F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527270">
            <a:off x="1837481" y="4022685"/>
            <a:ext cx="1357322" cy="1714512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343894">
            <a:off x="362831" y="2625576"/>
            <a:ext cx="1340592" cy="176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Pasquale</dc:creator>
  <cp:lastModifiedBy>Pasquale</cp:lastModifiedBy>
  <cp:revision>25</cp:revision>
  <dcterms:created xsi:type="dcterms:W3CDTF">2017-10-23T12:50:42Z</dcterms:created>
  <dcterms:modified xsi:type="dcterms:W3CDTF">2017-11-10T20:21:48Z</dcterms:modified>
</cp:coreProperties>
</file>