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84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26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96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6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86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06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84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70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19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40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C37E-700F-4281-8B54-4C2F818FA213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B26C5-288B-4351-88A7-7F8006F2AA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58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75153" y="374073"/>
            <a:ext cx="5131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frittelle  di  </a:t>
            </a:r>
            <a:r>
              <a:rPr lang="it-IT" sz="2800" b="1" i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sciurilli</a:t>
            </a:r>
            <a:endParaRPr lang="it-IT" sz="2800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1" y="1253675"/>
            <a:ext cx="6107584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92149" y="88793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- 300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courgettes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flowers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- 500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00 flour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- 400 ml of water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- 1 egg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- 20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brewer's yeast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- 20 grams of Parmesan cheese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-1 tablespoon of salt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-1 pinch of pepper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seed oil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3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8997" y="-64690"/>
            <a:ext cx="480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How  to </a:t>
            </a:r>
            <a:r>
              <a:rPr lang="it-I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prepare</a:t>
            </a:r>
            <a:r>
              <a:rPr lang="it-I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them</a:t>
            </a:r>
            <a:endParaRPr lang="it-IT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516140" y="3394649"/>
            <a:ext cx="26758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1600" dirty="0" smtClean="0">
                <a:solidFill>
                  <a:srgbClr val="7030A0"/>
                </a:solidFill>
              </a:rPr>
              <a:t> </a:t>
            </a:r>
            <a:endParaRPr lang="it-IT" sz="1600" dirty="0">
              <a:solidFill>
                <a:srgbClr val="7030A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76047" y="678518"/>
            <a:ext cx="31614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F0"/>
                </a:solidFill>
              </a:rPr>
              <a:t>Dispose </a:t>
            </a:r>
            <a:r>
              <a:rPr lang="en-US" sz="2400" dirty="0" smtClean="0">
                <a:solidFill>
                  <a:srgbClr val="00B0F0"/>
                </a:solidFill>
              </a:rPr>
              <a:t>the flour to fountain </a:t>
            </a:r>
            <a:r>
              <a:rPr lang="en-US" sz="2400" dirty="0" smtClean="0">
                <a:solidFill>
                  <a:srgbClr val="00B0F0"/>
                </a:solidFill>
              </a:rPr>
              <a:t>in a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bowl, start </a:t>
            </a:r>
            <a:r>
              <a:rPr lang="en-US" sz="2400" dirty="0" smtClean="0">
                <a:solidFill>
                  <a:srgbClr val="00B0F0"/>
                </a:solidFill>
              </a:rPr>
              <a:t>kneading, adding to it the  dissolved </a:t>
            </a:r>
            <a:r>
              <a:rPr lang="en-US" sz="2400" dirty="0" smtClean="0">
                <a:solidFill>
                  <a:srgbClr val="00B0F0"/>
                </a:solidFill>
              </a:rPr>
              <a:t>yeast in warm water.</a:t>
            </a:r>
          </a:p>
          <a:p>
            <a:pPr algn="just"/>
            <a:r>
              <a:rPr lang="en-US" sz="2400" dirty="0" smtClean="0">
                <a:solidFill>
                  <a:srgbClr val="00B0F0"/>
                </a:solidFill>
              </a:rPr>
              <a:t>Add an egg, </a:t>
            </a:r>
            <a:r>
              <a:rPr lang="en-US" sz="2400" dirty="0" smtClean="0">
                <a:solidFill>
                  <a:srgbClr val="00B0F0"/>
                </a:solidFill>
              </a:rPr>
              <a:t>salt </a:t>
            </a:r>
            <a:r>
              <a:rPr lang="en-US" sz="2400" dirty="0" smtClean="0">
                <a:solidFill>
                  <a:srgbClr val="00B0F0"/>
                </a:solidFill>
              </a:rPr>
              <a:t>and pepper until the batter is smooth and soft.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79462" y="3753293"/>
            <a:ext cx="45062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Clean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zucchini flowers by removing the green and hard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rinse, dry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and add them to the batter together with the Parmesan cheese.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84" y="735373"/>
            <a:ext cx="4401637" cy="293327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74" y="3753293"/>
            <a:ext cx="4462835" cy="297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9852">
            <a:off x="-19241" y="-143421"/>
            <a:ext cx="5075618" cy="386653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19626" y="3668231"/>
            <a:ext cx="4214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knead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to mix everything well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>
                <a:solidFill>
                  <a:srgbClr val="00206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over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the bowl with transparent paper and let it rise for about 2 hours.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202" y="3668231"/>
            <a:ext cx="4610338" cy="307235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397795" y="251911"/>
            <a:ext cx="63192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solidFill>
                <a:srgbClr val="7030A0"/>
              </a:solidFill>
            </a:endParaRPr>
          </a:p>
          <a:p>
            <a:pPr algn="just"/>
            <a:r>
              <a:rPr lang="en-US" sz="2400" dirty="0" smtClean="0">
                <a:solidFill>
                  <a:srgbClr val="7030A0"/>
                </a:solidFill>
              </a:rPr>
              <a:t>Once </a:t>
            </a:r>
            <a:r>
              <a:rPr lang="en-US" sz="2400" dirty="0">
                <a:solidFill>
                  <a:srgbClr val="7030A0"/>
                </a:solidFill>
              </a:rPr>
              <a:t>the dough has doubled in volume, proceed with frying.</a:t>
            </a:r>
          </a:p>
          <a:p>
            <a:pPr algn="just"/>
            <a:r>
              <a:rPr lang="en-US" sz="2400" dirty="0">
                <a:solidFill>
                  <a:srgbClr val="7030A0"/>
                </a:solidFill>
              </a:rPr>
              <a:t>Heat </a:t>
            </a:r>
            <a:r>
              <a:rPr lang="en-US" sz="2400" dirty="0" smtClean="0">
                <a:solidFill>
                  <a:srgbClr val="7030A0"/>
                </a:solidFill>
              </a:rPr>
              <a:t>some oil </a:t>
            </a:r>
            <a:r>
              <a:rPr lang="en-US" sz="2400" dirty="0">
                <a:solidFill>
                  <a:srgbClr val="7030A0"/>
                </a:solidFill>
              </a:rPr>
              <a:t>in a pan and fry </a:t>
            </a:r>
            <a:r>
              <a:rPr lang="en-US" sz="2400" dirty="0" smtClean="0">
                <a:solidFill>
                  <a:srgbClr val="7030A0"/>
                </a:solidFill>
              </a:rPr>
              <a:t>the </a:t>
            </a:r>
            <a:r>
              <a:rPr lang="en-US" sz="2400" dirty="0" err="1" smtClean="0">
                <a:solidFill>
                  <a:srgbClr val="7030A0"/>
                </a:solidFill>
              </a:rPr>
              <a:t>s</a:t>
            </a:r>
            <a:r>
              <a:rPr lang="en-US" sz="2400" i="1" u="sng" dirty="0" err="1" smtClean="0">
                <a:solidFill>
                  <a:srgbClr val="7030A0"/>
                </a:solidFill>
              </a:rPr>
              <a:t>ciurilli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letting the mixture fall into </a:t>
            </a:r>
            <a:r>
              <a:rPr lang="en-US" sz="2400" dirty="0" err="1">
                <a:solidFill>
                  <a:srgbClr val="7030A0"/>
                </a:solidFill>
              </a:rPr>
              <a:t>spoonfuls</a:t>
            </a:r>
            <a:r>
              <a:rPr lang="en-US" sz="2400" dirty="0">
                <a:solidFill>
                  <a:srgbClr val="7030A0"/>
                </a:solidFill>
              </a:rPr>
              <a:t> in boiling oil.</a:t>
            </a:r>
          </a:p>
          <a:p>
            <a:pPr algn="just"/>
            <a:r>
              <a:rPr lang="en-US" sz="2400" dirty="0">
                <a:solidFill>
                  <a:srgbClr val="7030A0"/>
                </a:solidFill>
              </a:rPr>
              <a:t>Cook on both sides for a couple of minutes, then lift 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and let them dry on paper towels.</a:t>
            </a:r>
          </a:p>
          <a:p>
            <a:pPr algn="just"/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Serve </a:t>
            </a:r>
            <a:r>
              <a:rPr lang="en-US" sz="2400" dirty="0" smtClean="0">
                <a:solidFill>
                  <a:srgbClr val="7030A0"/>
                </a:solidFill>
              </a:rPr>
              <a:t>hot </a:t>
            </a:r>
            <a:r>
              <a:rPr lang="en-US" sz="2400" smtClean="0">
                <a:solidFill>
                  <a:srgbClr val="7030A0"/>
                </a:solidFill>
              </a:rPr>
              <a:t>and crunchy.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24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197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Algerian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Alberghiero Tur_</dc:creator>
  <cp:lastModifiedBy>Alberghiero Tur_</cp:lastModifiedBy>
  <cp:revision>8</cp:revision>
  <dcterms:created xsi:type="dcterms:W3CDTF">2018-04-10T11:03:38Z</dcterms:created>
  <dcterms:modified xsi:type="dcterms:W3CDTF">2018-04-13T11:11:26Z</dcterms:modified>
</cp:coreProperties>
</file>