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15" autoAdjust="0"/>
    <p:restoredTop sz="94660"/>
  </p:normalViewPr>
  <p:slideViewPr>
    <p:cSldViewPr snapToGrid="0">
      <p:cViewPr varScale="1">
        <p:scale>
          <a:sx n="76" d="100"/>
          <a:sy n="76" d="100"/>
        </p:scale>
        <p:origin x="-120" y="-7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B11065B-8E2C-41F3-B03D-A87228DB5239}" type="datetimeFigureOut">
              <a:rPr lang="it-IT" smtClean="0"/>
              <a:pPr/>
              <a:t>07/04/2018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706DBE-FF6E-4F65-8B20-A264082E4505}" type="slidenum">
              <a:rPr lang="it-IT" smtClean="0"/>
              <a:pPr/>
              <a:t>‹N›</a:t>
            </a:fld>
            <a:endParaRPr lang="it-IT"/>
          </a:p>
        </p:txBody>
      </p:sp>
    </p:spTree>
    <p:extLst>
      <p:ext uri="{BB962C8B-B14F-4D97-AF65-F5344CB8AC3E}">
        <p14:creationId xmlns:p14="http://schemas.microsoft.com/office/powerpoint/2010/main" xmlns="" val="3532522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B11065B-8E2C-41F3-B03D-A87228DB5239}" type="datetimeFigureOut">
              <a:rPr lang="it-IT" smtClean="0"/>
              <a:pPr/>
              <a:t>07/04/2018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706DBE-FF6E-4F65-8B20-A264082E4505}" type="slidenum">
              <a:rPr lang="it-IT" smtClean="0"/>
              <a:pPr/>
              <a:t>‹N›</a:t>
            </a:fld>
            <a:endParaRPr lang="it-IT"/>
          </a:p>
        </p:txBody>
      </p:sp>
    </p:spTree>
    <p:extLst>
      <p:ext uri="{BB962C8B-B14F-4D97-AF65-F5344CB8AC3E}">
        <p14:creationId xmlns:p14="http://schemas.microsoft.com/office/powerpoint/2010/main" xmlns="" val="110537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B11065B-8E2C-41F3-B03D-A87228DB5239}" type="datetimeFigureOut">
              <a:rPr lang="it-IT" smtClean="0"/>
              <a:pPr/>
              <a:t>07/04/2018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706DBE-FF6E-4F65-8B20-A264082E4505}" type="slidenum">
              <a:rPr lang="it-IT" smtClean="0"/>
              <a:pPr/>
              <a:t>‹N›</a:t>
            </a:fld>
            <a:endParaRPr lang="it-IT"/>
          </a:p>
        </p:txBody>
      </p:sp>
    </p:spTree>
    <p:extLst>
      <p:ext uri="{BB962C8B-B14F-4D97-AF65-F5344CB8AC3E}">
        <p14:creationId xmlns:p14="http://schemas.microsoft.com/office/powerpoint/2010/main" xmlns="" val="3653639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B11065B-8E2C-41F3-B03D-A87228DB5239}" type="datetimeFigureOut">
              <a:rPr lang="it-IT" smtClean="0"/>
              <a:pPr/>
              <a:t>07/04/2018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706DBE-FF6E-4F65-8B20-A264082E4505}" type="slidenum">
              <a:rPr lang="it-IT" smtClean="0"/>
              <a:pPr/>
              <a:t>‹N›</a:t>
            </a:fld>
            <a:endParaRPr lang="it-IT"/>
          </a:p>
        </p:txBody>
      </p:sp>
    </p:spTree>
    <p:extLst>
      <p:ext uri="{BB962C8B-B14F-4D97-AF65-F5344CB8AC3E}">
        <p14:creationId xmlns:p14="http://schemas.microsoft.com/office/powerpoint/2010/main" xmlns="" val="2910453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B11065B-8E2C-41F3-B03D-A87228DB5239}" type="datetimeFigureOut">
              <a:rPr lang="it-IT" smtClean="0"/>
              <a:pPr/>
              <a:t>07/04/2018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706DBE-FF6E-4F65-8B20-A264082E4505}" type="slidenum">
              <a:rPr lang="it-IT" smtClean="0"/>
              <a:pPr/>
              <a:t>‹N›</a:t>
            </a:fld>
            <a:endParaRPr lang="it-IT"/>
          </a:p>
        </p:txBody>
      </p:sp>
    </p:spTree>
    <p:extLst>
      <p:ext uri="{BB962C8B-B14F-4D97-AF65-F5344CB8AC3E}">
        <p14:creationId xmlns:p14="http://schemas.microsoft.com/office/powerpoint/2010/main" xmlns="" val="1715303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B11065B-8E2C-41F3-B03D-A87228DB5239}" type="datetimeFigureOut">
              <a:rPr lang="it-IT" smtClean="0"/>
              <a:pPr/>
              <a:t>07/04/2018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8706DBE-FF6E-4F65-8B20-A264082E4505}" type="slidenum">
              <a:rPr lang="it-IT" smtClean="0"/>
              <a:pPr/>
              <a:t>‹N›</a:t>
            </a:fld>
            <a:endParaRPr lang="it-IT"/>
          </a:p>
        </p:txBody>
      </p:sp>
    </p:spTree>
    <p:extLst>
      <p:ext uri="{BB962C8B-B14F-4D97-AF65-F5344CB8AC3E}">
        <p14:creationId xmlns:p14="http://schemas.microsoft.com/office/powerpoint/2010/main" xmlns="" val="248573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B11065B-8E2C-41F3-B03D-A87228DB5239}" type="datetimeFigureOut">
              <a:rPr lang="it-IT" smtClean="0"/>
              <a:pPr/>
              <a:t>07/04/2018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8706DBE-FF6E-4F65-8B20-A264082E4505}" type="slidenum">
              <a:rPr lang="it-IT" smtClean="0"/>
              <a:pPr/>
              <a:t>‹N›</a:t>
            </a:fld>
            <a:endParaRPr lang="it-IT"/>
          </a:p>
        </p:txBody>
      </p:sp>
    </p:spTree>
    <p:extLst>
      <p:ext uri="{BB962C8B-B14F-4D97-AF65-F5344CB8AC3E}">
        <p14:creationId xmlns:p14="http://schemas.microsoft.com/office/powerpoint/2010/main" xmlns="" val="2240745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B11065B-8E2C-41F3-B03D-A87228DB5239}" type="datetimeFigureOut">
              <a:rPr lang="it-IT" smtClean="0"/>
              <a:pPr/>
              <a:t>07/04/2018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8706DBE-FF6E-4F65-8B20-A264082E4505}" type="slidenum">
              <a:rPr lang="it-IT" smtClean="0"/>
              <a:pPr/>
              <a:t>‹N›</a:t>
            </a:fld>
            <a:endParaRPr lang="it-IT"/>
          </a:p>
        </p:txBody>
      </p:sp>
    </p:spTree>
    <p:extLst>
      <p:ext uri="{BB962C8B-B14F-4D97-AF65-F5344CB8AC3E}">
        <p14:creationId xmlns:p14="http://schemas.microsoft.com/office/powerpoint/2010/main" xmlns="" val="2862835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B11065B-8E2C-41F3-B03D-A87228DB5239}" type="datetimeFigureOut">
              <a:rPr lang="it-IT" smtClean="0"/>
              <a:pPr/>
              <a:t>07/04/2018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8706DBE-FF6E-4F65-8B20-A264082E4505}" type="slidenum">
              <a:rPr lang="it-IT" smtClean="0"/>
              <a:pPr/>
              <a:t>‹N›</a:t>
            </a:fld>
            <a:endParaRPr lang="it-IT"/>
          </a:p>
        </p:txBody>
      </p:sp>
    </p:spTree>
    <p:extLst>
      <p:ext uri="{BB962C8B-B14F-4D97-AF65-F5344CB8AC3E}">
        <p14:creationId xmlns:p14="http://schemas.microsoft.com/office/powerpoint/2010/main" xmlns="" val="938300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B11065B-8E2C-41F3-B03D-A87228DB5239}" type="datetimeFigureOut">
              <a:rPr lang="it-IT" smtClean="0"/>
              <a:pPr/>
              <a:t>07/04/2018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8706DBE-FF6E-4F65-8B20-A264082E4505}" type="slidenum">
              <a:rPr lang="it-IT" smtClean="0"/>
              <a:pPr/>
              <a:t>‹N›</a:t>
            </a:fld>
            <a:endParaRPr lang="it-IT"/>
          </a:p>
        </p:txBody>
      </p:sp>
    </p:spTree>
    <p:extLst>
      <p:ext uri="{BB962C8B-B14F-4D97-AF65-F5344CB8AC3E}">
        <p14:creationId xmlns:p14="http://schemas.microsoft.com/office/powerpoint/2010/main" xmlns="" val="425937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B11065B-8E2C-41F3-B03D-A87228DB5239}" type="datetimeFigureOut">
              <a:rPr lang="it-IT" smtClean="0"/>
              <a:pPr/>
              <a:t>07/04/2018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8706DBE-FF6E-4F65-8B20-A264082E4505}" type="slidenum">
              <a:rPr lang="it-IT" smtClean="0"/>
              <a:pPr/>
              <a:t>‹N›</a:t>
            </a:fld>
            <a:endParaRPr lang="it-IT"/>
          </a:p>
        </p:txBody>
      </p:sp>
    </p:spTree>
    <p:extLst>
      <p:ext uri="{BB962C8B-B14F-4D97-AF65-F5344CB8AC3E}">
        <p14:creationId xmlns:p14="http://schemas.microsoft.com/office/powerpoint/2010/main" xmlns="" val="2011274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1065B-8E2C-41F3-B03D-A87228DB5239}" type="datetimeFigureOut">
              <a:rPr lang="it-IT" smtClean="0"/>
              <a:pPr/>
              <a:t>07/04/2018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706DBE-FF6E-4F65-8B20-A264082E4505}" type="slidenum">
              <a:rPr lang="it-IT" smtClean="0"/>
              <a:pPr/>
              <a:t>‹N›</a:t>
            </a:fld>
            <a:endParaRPr lang="it-IT"/>
          </a:p>
        </p:txBody>
      </p:sp>
    </p:spTree>
    <p:extLst>
      <p:ext uri="{BB962C8B-B14F-4D97-AF65-F5344CB8AC3E}">
        <p14:creationId xmlns:p14="http://schemas.microsoft.com/office/powerpoint/2010/main" xmlns="" val="363863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21256618">
            <a:off x="4937759" y="1549101"/>
            <a:ext cx="6348208" cy="3570867"/>
          </a:xfrm>
          <a:prstGeom prst="rect">
            <a:avLst/>
          </a:prstGeom>
        </p:spPr>
      </p:pic>
      <p:sp>
        <p:nvSpPr>
          <p:cNvPr id="5" name="CasellaDiTesto 4"/>
          <p:cNvSpPr txBox="1"/>
          <p:nvPr/>
        </p:nvSpPr>
        <p:spPr>
          <a:xfrm>
            <a:off x="1893787" y="187891"/>
            <a:ext cx="7062322" cy="1446550"/>
          </a:xfrm>
          <a:prstGeom prst="rect">
            <a:avLst/>
          </a:prstGeom>
          <a:noFill/>
        </p:spPr>
        <p:txBody>
          <a:bodyPr wrap="square" rtlCol="0">
            <a:spAutoFit/>
          </a:bodyPr>
          <a:lstStyle/>
          <a:p>
            <a:pPr algn="ctr"/>
            <a:r>
              <a:rPr lang="it-IT" sz="4400" b="1" i="1" dirty="0" smtClean="0">
                <a:solidFill>
                  <a:srgbClr val="FF0000"/>
                </a:solidFill>
                <a:latin typeface="Bodoni MT" pitchFamily="18" charset="0"/>
              </a:rPr>
              <a:t>CUDDURACI</a:t>
            </a:r>
            <a:r>
              <a:rPr lang="it-IT" sz="4400" b="1" dirty="0" smtClean="0">
                <a:solidFill>
                  <a:srgbClr val="FF0000"/>
                </a:solidFill>
                <a:latin typeface="Bodoni MT" pitchFamily="18" charset="0"/>
              </a:rPr>
              <a:t> </a:t>
            </a:r>
          </a:p>
          <a:p>
            <a:pPr algn="ctr"/>
            <a:r>
              <a:rPr lang="it-IT" sz="4400" dirty="0" smtClean="0">
                <a:solidFill>
                  <a:srgbClr val="FF0000"/>
                </a:solidFill>
                <a:latin typeface="Bodoni MT" pitchFamily="18" charset="0"/>
              </a:rPr>
              <a:t> </a:t>
            </a:r>
            <a:r>
              <a:rPr lang="it-IT" sz="4400" dirty="0" err="1" smtClean="0">
                <a:solidFill>
                  <a:srgbClr val="FF0000"/>
                </a:solidFill>
                <a:latin typeface="Bodoni MT" pitchFamily="18" charset="0"/>
              </a:rPr>
              <a:t>E</a:t>
            </a:r>
            <a:r>
              <a:rPr lang="it-IT" sz="4400" dirty="0" err="1" smtClean="0">
                <a:solidFill>
                  <a:srgbClr val="FF0000"/>
                </a:solidFill>
                <a:latin typeface="Bodoni MT" pitchFamily="18" charset="0"/>
              </a:rPr>
              <a:t>aster</a:t>
            </a:r>
            <a:r>
              <a:rPr lang="it-IT" sz="4400" dirty="0" smtClean="0">
                <a:solidFill>
                  <a:srgbClr val="FF0000"/>
                </a:solidFill>
                <a:latin typeface="Bodoni MT" pitchFamily="18" charset="0"/>
              </a:rPr>
              <a:t> </a:t>
            </a:r>
            <a:r>
              <a:rPr lang="it-IT" sz="4400" dirty="0" err="1" smtClean="0">
                <a:solidFill>
                  <a:srgbClr val="FF0000"/>
                </a:solidFill>
                <a:latin typeface="Bodoni MT" pitchFamily="18" charset="0"/>
              </a:rPr>
              <a:t>pastry</a:t>
            </a:r>
            <a:endParaRPr lang="it-IT" sz="4400" dirty="0">
              <a:solidFill>
                <a:srgbClr val="FF0000"/>
              </a:solidFill>
              <a:latin typeface="Bodoni MT" pitchFamily="18" charset="0"/>
            </a:endParaRPr>
          </a:p>
        </p:txBody>
      </p:sp>
      <p:sp>
        <p:nvSpPr>
          <p:cNvPr id="6" name="Rettangolo 5"/>
          <p:cNvSpPr/>
          <p:nvPr/>
        </p:nvSpPr>
        <p:spPr>
          <a:xfrm>
            <a:off x="398033" y="1672716"/>
            <a:ext cx="4539728" cy="4154984"/>
          </a:xfrm>
          <a:prstGeom prst="rect">
            <a:avLst/>
          </a:prstGeom>
        </p:spPr>
        <p:txBody>
          <a:bodyPr wrap="square">
            <a:spAutoFit/>
          </a:bodyPr>
          <a:lstStyle/>
          <a:p>
            <a:r>
              <a:rPr lang="en-US" sz="2400" dirty="0" smtClean="0">
                <a:latin typeface="Algerian" panose="04020705040A02060702" pitchFamily="82" charset="0"/>
              </a:rPr>
              <a:t>- </a:t>
            </a:r>
            <a:r>
              <a:rPr lang="en-US" sz="2400" dirty="0" smtClean="0">
                <a:latin typeface="Bodoni MT" pitchFamily="18" charset="0"/>
              </a:rPr>
              <a:t>1kg of flour</a:t>
            </a:r>
          </a:p>
          <a:p>
            <a:r>
              <a:rPr lang="en-US" sz="2400" dirty="0" smtClean="0">
                <a:latin typeface="Bodoni MT" pitchFamily="18" charset="0"/>
              </a:rPr>
              <a:t>- 5 eggs</a:t>
            </a:r>
          </a:p>
          <a:p>
            <a:r>
              <a:rPr lang="en-US" sz="2400" dirty="0" smtClean="0">
                <a:latin typeface="Bodoni MT" pitchFamily="18" charset="0"/>
              </a:rPr>
              <a:t>- 1 pinch of salt</a:t>
            </a:r>
          </a:p>
          <a:p>
            <a:r>
              <a:rPr lang="en-US" sz="2400" dirty="0" smtClean="0">
                <a:latin typeface="Bodoni MT" pitchFamily="18" charset="0"/>
              </a:rPr>
              <a:t>- 300 grams of sugar</a:t>
            </a:r>
          </a:p>
          <a:p>
            <a:r>
              <a:rPr lang="en-US" sz="2400" dirty="0" smtClean="0">
                <a:latin typeface="Bodoni MT" pitchFamily="18" charset="0"/>
              </a:rPr>
              <a:t>- 200 grams of butter</a:t>
            </a:r>
          </a:p>
          <a:p>
            <a:r>
              <a:rPr lang="en-US" sz="2400" dirty="0" smtClean="0">
                <a:latin typeface="Bodoni MT" pitchFamily="18" charset="0"/>
              </a:rPr>
              <a:t>- 1 glass of anise liqueur</a:t>
            </a:r>
          </a:p>
          <a:p>
            <a:r>
              <a:rPr lang="en-US" sz="2400" dirty="0" smtClean="0">
                <a:latin typeface="Bodoni MT" pitchFamily="18" charset="0"/>
              </a:rPr>
              <a:t>- 2 sachets of baking  powder </a:t>
            </a:r>
            <a:r>
              <a:rPr lang="en-US" sz="2400" smtClean="0">
                <a:latin typeface="Bodoni MT" pitchFamily="18" charset="0"/>
              </a:rPr>
              <a:t>for </a:t>
            </a:r>
            <a:r>
              <a:rPr lang="en-US" sz="2400" smtClean="0">
                <a:latin typeface="Bodoni MT" pitchFamily="18" charset="0"/>
              </a:rPr>
              <a:t> cakes</a:t>
            </a:r>
            <a:endParaRPr lang="en-US" sz="2400" dirty="0" smtClean="0">
              <a:latin typeface="Bodoni MT" pitchFamily="18" charset="0"/>
            </a:endParaRPr>
          </a:p>
          <a:p>
            <a:r>
              <a:rPr lang="en-US" sz="2400" dirty="0" smtClean="0">
                <a:latin typeface="Bodoni MT" pitchFamily="18" charset="0"/>
              </a:rPr>
              <a:t>- 2 lemons</a:t>
            </a:r>
          </a:p>
          <a:p>
            <a:r>
              <a:rPr lang="en-US" sz="2400" dirty="0" smtClean="0">
                <a:latin typeface="Bodoni MT" pitchFamily="18" charset="0"/>
              </a:rPr>
              <a:t>- 2 egg whites</a:t>
            </a:r>
          </a:p>
          <a:p>
            <a:r>
              <a:rPr lang="en-US" sz="2400" dirty="0" smtClean="0">
                <a:latin typeface="Bodoni MT" pitchFamily="18" charset="0"/>
              </a:rPr>
              <a:t>- </a:t>
            </a:r>
            <a:r>
              <a:rPr lang="en-US" sz="2400" dirty="0" err="1" smtClean="0">
                <a:latin typeface="Bodoni MT" pitchFamily="18" charset="0"/>
              </a:rPr>
              <a:t>coloured</a:t>
            </a:r>
            <a:r>
              <a:rPr lang="en-US" sz="2400" dirty="0" smtClean="0">
                <a:latin typeface="Bodoni MT" pitchFamily="18" charset="0"/>
              </a:rPr>
              <a:t> </a:t>
            </a:r>
            <a:r>
              <a:rPr lang="en-US" sz="2400" i="1" dirty="0" err="1" smtClean="0">
                <a:latin typeface="Bodoni MT" pitchFamily="18" charset="0"/>
              </a:rPr>
              <a:t>codette</a:t>
            </a:r>
            <a:r>
              <a:rPr lang="en-US" sz="2400" i="1" dirty="0" smtClean="0">
                <a:latin typeface="Bodoni MT" pitchFamily="18" charset="0"/>
              </a:rPr>
              <a:t> </a:t>
            </a:r>
            <a:r>
              <a:rPr lang="en-US" sz="2400" dirty="0" smtClean="0">
                <a:latin typeface="Bodoni MT" pitchFamily="18" charset="0"/>
              </a:rPr>
              <a:t>/  confetti</a:t>
            </a:r>
            <a:endParaRPr lang="it-IT" sz="2400" dirty="0">
              <a:latin typeface="Bodoni MT" pitchFamily="18" charset="0"/>
            </a:endParaRPr>
          </a:p>
        </p:txBody>
      </p:sp>
    </p:spTree>
    <p:extLst>
      <p:ext uri="{BB962C8B-B14F-4D97-AF65-F5344CB8AC3E}">
        <p14:creationId xmlns:p14="http://schemas.microsoft.com/office/powerpoint/2010/main" xmlns="" val="357460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22899" y="494852"/>
            <a:ext cx="4625788" cy="646331"/>
          </a:xfrm>
          <a:prstGeom prst="rect">
            <a:avLst/>
          </a:prstGeom>
          <a:noFill/>
        </p:spPr>
        <p:txBody>
          <a:bodyPr wrap="square" rtlCol="0">
            <a:spAutoFit/>
          </a:bodyPr>
          <a:lstStyle/>
          <a:p>
            <a:r>
              <a:rPr lang="it-IT" sz="3600" dirty="0" smtClean="0">
                <a:latin typeface="Bodoni MT" pitchFamily="18" charset="0"/>
              </a:rPr>
              <a:t>How  to </a:t>
            </a:r>
            <a:r>
              <a:rPr lang="it-IT" sz="3600" dirty="0" err="1" smtClean="0">
                <a:latin typeface="Bodoni MT" pitchFamily="18" charset="0"/>
              </a:rPr>
              <a:t>prepare</a:t>
            </a:r>
            <a:r>
              <a:rPr lang="it-IT" sz="3600" dirty="0" smtClean="0">
                <a:latin typeface="Bodoni MT" pitchFamily="18" charset="0"/>
              </a:rPr>
              <a:t> </a:t>
            </a:r>
            <a:r>
              <a:rPr lang="it-IT" sz="3600" dirty="0" err="1" smtClean="0">
                <a:latin typeface="Bodoni MT" pitchFamily="18" charset="0"/>
              </a:rPr>
              <a:t>it</a:t>
            </a:r>
            <a:endParaRPr lang="it-IT" sz="3600" dirty="0">
              <a:latin typeface="Bodoni MT" pitchFamily="18" charset="0"/>
            </a:endParaRPr>
          </a:p>
        </p:txBody>
      </p:sp>
      <p:sp>
        <p:nvSpPr>
          <p:cNvPr id="3" name="CasellaDiTesto 2"/>
          <p:cNvSpPr txBox="1"/>
          <p:nvPr/>
        </p:nvSpPr>
        <p:spPr>
          <a:xfrm>
            <a:off x="1140311" y="1871831"/>
            <a:ext cx="237566" cy="369332"/>
          </a:xfrm>
          <a:prstGeom prst="rect">
            <a:avLst/>
          </a:prstGeom>
          <a:noFill/>
        </p:spPr>
        <p:txBody>
          <a:bodyPr wrap="none" rtlCol="0">
            <a:spAutoFit/>
          </a:bodyPr>
          <a:lstStyle/>
          <a:p>
            <a:r>
              <a:rPr lang="it-IT" dirty="0" smtClean="0"/>
              <a:t> </a:t>
            </a:r>
            <a:endParaRPr lang="it-IT" dirty="0"/>
          </a:p>
        </p:txBody>
      </p:sp>
      <p:pic>
        <p:nvPicPr>
          <p:cNvPr id="5" name="Immagin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rot="719597">
            <a:off x="8328873" y="557208"/>
            <a:ext cx="3443481" cy="3117177"/>
          </a:xfrm>
          <a:prstGeom prst="rect">
            <a:avLst/>
          </a:prstGeom>
        </p:spPr>
      </p:pic>
      <p:sp>
        <p:nvSpPr>
          <p:cNvPr id="4" name="Rettangolo 3"/>
          <p:cNvSpPr/>
          <p:nvPr/>
        </p:nvSpPr>
        <p:spPr>
          <a:xfrm>
            <a:off x="0" y="1062850"/>
            <a:ext cx="8412479" cy="5632311"/>
          </a:xfrm>
          <a:prstGeom prst="rect">
            <a:avLst/>
          </a:prstGeom>
        </p:spPr>
        <p:txBody>
          <a:bodyPr wrap="square">
            <a:spAutoFit/>
          </a:bodyPr>
          <a:lstStyle/>
          <a:p>
            <a:pPr algn="just"/>
            <a:r>
              <a:rPr lang="en-US" sz="2400" dirty="0" smtClean="0">
                <a:latin typeface="Bodoni MT" panose="02070603080606020203" pitchFamily="18" charset="0"/>
              </a:rPr>
              <a:t>1.Mix </a:t>
            </a:r>
            <a:r>
              <a:rPr lang="en-US" sz="2400" dirty="0">
                <a:latin typeface="Bodoni MT" panose="02070603080606020203" pitchFamily="18" charset="0"/>
              </a:rPr>
              <a:t>the flour with the sugar and the yeast in a bowl and then drill a hole in the center and pour the eggs, the pinch of salt, the peel of the grated lemons and the liqueur. Beat the liquid mixture with the fork and mix it with the dry ingredients then add the soft butter cut into small pieces.</a:t>
            </a:r>
          </a:p>
          <a:p>
            <a:pPr algn="just"/>
            <a:endParaRPr lang="en-US" sz="2400" dirty="0" smtClean="0">
              <a:latin typeface="Bodoni MT" panose="02070603080606020203" pitchFamily="18" charset="0"/>
            </a:endParaRPr>
          </a:p>
          <a:p>
            <a:pPr algn="just"/>
            <a:r>
              <a:rPr lang="en-US" sz="2400" dirty="0" smtClean="0">
                <a:latin typeface="Bodoni MT" panose="02070603080606020203" pitchFamily="18" charset="0"/>
              </a:rPr>
              <a:t>2.Work </a:t>
            </a:r>
            <a:r>
              <a:rPr lang="en-US" sz="2400" dirty="0">
                <a:latin typeface="Bodoni MT" panose="02070603080606020203" pitchFamily="18" charset="0"/>
              </a:rPr>
              <a:t>the dough with your hands until you get a fairly soft and slimy dough, easy to work, and spread it to a height of about 1.5 cm then get some typical shapes (the braid is the best known along with the hearts and the crowns) . Insert a raw egg into each </a:t>
            </a:r>
            <a:r>
              <a:rPr lang="en-US" sz="2400" dirty="0" smtClean="0">
                <a:latin typeface="Bodoni MT" panose="02070603080606020203" pitchFamily="18" charset="0"/>
              </a:rPr>
              <a:t>shape, if you like.</a:t>
            </a:r>
            <a:endParaRPr lang="en-US" sz="2400" dirty="0">
              <a:latin typeface="Bodoni MT" panose="02070603080606020203" pitchFamily="18" charset="0"/>
            </a:endParaRPr>
          </a:p>
          <a:p>
            <a:pPr algn="just"/>
            <a:endParaRPr lang="en-US" sz="2400" dirty="0" smtClean="0">
              <a:latin typeface="Bodoni MT" panose="02070603080606020203" pitchFamily="18" charset="0"/>
            </a:endParaRPr>
          </a:p>
          <a:p>
            <a:pPr algn="just"/>
            <a:r>
              <a:rPr lang="en-US" sz="2400" dirty="0" smtClean="0">
                <a:latin typeface="Bodoni MT" panose="02070603080606020203" pitchFamily="18" charset="0"/>
              </a:rPr>
              <a:t>3.Spread </a:t>
            </a:r>
            <a:r>
              <a:rPr lang="en-US" sz="2400" dirty="0">
                <a:latin typeface="Bodoni MT" panose="02070603080606020203" pitchFamily="18" charset="0"/>
              </a:rPr>
              <a:t>on the surface of each </a:t>
            </a:r>
            <a:r>
              <a:rPr lang="en-US" sz="2400" dirty="0" smtClean="0">
                <a:latin typeface="Bodoni MT" panose="02070603080606020203" pitchFamily="18" charset="0"/>
              </a:rPr>
              <a:t>biscuit the egg white and </a:t>
            </a:r>
            <a:r>
              <a:rPr lang="en-US" sz="2400" dirty="0">
                <a:latin typeface="Bodoni MT" panose="02070603080606020203" pitchFamily="18" charset="0"/>
              </a:rPr>
              <a:t>decorate with </a:t>
            </a:r>
            <a:r>
              <a:rPr lang="en-US" sz="2400" dirty="0" err="1" smtClean="0">
                <a:latin typeface="Bodoni MT" panose="02070603080606020203" pitchFamily="18" charset="0"/>
              </a:rPr>
              <a:t>coloured</a:t>
            </a:r>
            <a:r>
              <a:rPr lang="en-US" sz="2400" dirty="0" smtClean="0">
                <a:latin typeface="Bodoni MT" panose="02070603080606020203" pitchFamily="18" charset="0"/>
              </a:rPr>
              <a:t> </a:t>
            </a:r>
            <a:r>
              <a:rPr lang="en-US" sz="2400" i="1" dirty="0" err="1" smtClean="0">
                <a:latin typeface="Bodoni MT" panose="02070603080606020203" pitchFamily="18" charset="0"/>
              </a:rPr>
              <a:t>codette</a:t>
            </a:r>
            <a:r>
              <a:rPr lang="en-US" sz="2400" dirty="0" smtClean="0">
                <a:latin typeface="Bodoni MT" panose="02070603080606020203" pitchFamily="18" charset="0"/>
              </a:rPr>
              <a:t>. </a:t>
            </a:r>
            <a:r>
              <a:rPr lang="en-US" sz="2400" dirty="0">
                <a:latin typeface="Bodoni MT" panose="02070603080606020203" pitchFamily="18" charset="0"/>
              </a:rPr>
              <a:t>Bake at 180 degrees for about 20 </a:t>
            </a:r>
            <a:r>
              <a:rPr lang="en-US" sz="2400" dirty="0" smtClean="0">
                <a:latin typeface="Bodoni MT" panose="02070603080606020203" pitchFamily="18" charset="0"/>
              </a:rPr>
              <a:t>minutes, let </a:t>
            </a:r>
            <a:r>
              <a:rPr lang="en-US" sz="2400" dirty="0">
                <a:latin typeface="Bodoni MT" panose="02070603080606020203" pitchFamily="18" charset="0"/>
              </a:rPr>
              <a:t>cool </a:t>
            </a:r>
            <a:r>
              <a:rPr lang="en-US" sz="2400" dirty="0" smtClean="0">
                <a:latin typeface="Bodoni MT" panose="02070603080606020203" pitchFamily="18" charset="0"/>
              </a:rPr>
              <a:t>before eating.</a:t>
            </a:r>
            <a:endParaRPr lang="it-IT" sz="2400" dirty="0">
              <a:latin typeface="Bodoni MT" panose="02070603080606020203" pitchFamily="18" charset="0"/>
            </a:endParaRPr>
          </a:p>
        </p:txBody>
      </p:sp>
    </p:spTree>
    <p:extLst>
      <p:ext uri="{BB962C8B-B14F-4D97-AF65-F5344CB8AC3E}">
        <p14:creationId xmlns:p14="http://schemas.microsoft.com/office/powerpoint/2010/main" xmlns="" val="385517888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214</Words>
  <Application>Microsoft Office PowerPoint</Application>
  <PresentationFormat>Personalizzato</PresentationFormat>
  <Paragraphs>19</Paragraphs>
  <Slides>2</Slides>
  <Notes>0</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Diapositiva 1</vt:lpstr>
      <vt:lpstr>Diapositiva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Alberghiero Tur_</dc:creator>
  <cp:lastModifiedBy>Pasquale</cp:lastModifiedBy>
  <cp:revision>9</cp:revision>
  <dcterms:created xsi:type="dcterms:W3CDTF">2018-03-23T12:15:37Z</dcterms:created>
  <dcterms:modified xsi:type="dcterms:W3CDTF">2018-04-07T20:24:59Z</dcterms:modified>
</cp:coreProperties>
</file>