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60" d="100"/>
          <a:sy n="60" d="100"/>
        </p:scale>
        <p:origin x="37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250E-0F55-413B-BE10-EA9516C04240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7E1A-6437-49FF-8997-DC0A2D2D811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795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250E-0F55-413B-BE10-EA9516C04240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7E1A-6437-49FF-8997-DC0A2D2D811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063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250E-0F55-413B-BE10-EA9516C04240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7E1A-6437-49FF-8997-DC0A2D2D811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89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250E-0F55-413B-BE10-EA9516C04240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7E1A-6437-49FF-8997-DC0A2D2D811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503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250E-0F55-413B-BE10-EA9516C04240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7E1A-6437-49FF-8997-DC0A2D2D811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28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250E-0F55-413B-BE10-EA9516C04240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7E1A-6437-49FF-8997-DC0A2D2D811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769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250E-0F55-413B-BE10-EA9516C04240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7E1A-6437-49FF-8997-DC0A2D2D811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762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250E-0F55-413B-BE10-EA9516C04240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7E1A-6437-49FF-8997-DC0A2D2D811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045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250E-0F55-413B-BE10-EA9516C04240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7E1A-6437-49FF-8997-DC0A2D2D811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4756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250E-0F55-413B-BE10-EA9516C04240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7E1A-6437-49FF-8997-DC0A2D2D811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655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250E-0F55-413B-BE10-EA9516C04240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17E1A-6437-49FF-8997-DC0A2D2D811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4250E-0F55-413B-BE10-EA9516C04240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17E1A-6437-49FF-8997-DC0A2D2D811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636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rgbClr val="FCE9DC"/>
            </a:gs>
            <a:gs pos="0">
              <a:schemeClr val="accent2">
                <a:lumMod val="0"/>
                <a:lumOff val="100000"/>
              </a:schemeClr>
            </a:gs>
            <a:gs pos="38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03049" y="209582"/>
            <a:ext cx="8489591" cy="789223"/>
          </a:xfrm>
        </p:spPr>
        <p:txBody>
          <a:bodyPr>
            <a:noAutofit/>
          </a:bodyPr>
          <a:lstStyle/>
          <a:p>
            <a:r>
              <a:rPr lang="it-IT" sz="3200" b="1" dirty="0" err="1" smtClean="0">
                <a:solidFill>
                  <a:srgbClr val="FF0000"/>
                </a:solidFill>
              </a:rPr>
              <a:t>Calabrian</a:t>
            </a:r>
            <a:r>
              <a:rPr lang="it-IT" sz="3200" b="1" i="1" dirty="0" smtClean="0">
                <a:solidFill>
                  <a:srgbClr val="FF0000"/>
                </a:solidFill>
              </a:rPr>
              <a:t> </a:t>
            </a:r>
            <a:r>
              <a:rPr lang="it-IT" sz="3200" b="1" i="1" dirty="0" err="1" smtClean="0">
                <a:solidFill>
                  <a:srgbClr val="FF0000"/>
                </a:solidFill>
              </a:rPr>
              <a:t>Struncatura</a:t>
            </a:r>
            <a:endParaRPr lang="it-IT" sz="3200" b="1" i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02732" y="838200"/>
            <a:ext cx="7850425" cy="4487333"/>
          </a:xfrm>
          <a:noFill/>
        </p:spPr>
        <p:txBody>
          <a:bodyPr>
            <a:noAutofit/>
          </a:bodyPr>
          <a:lstStyle/>
          <a:p>
            <a:pPr algn="l"/>
            <a:r>
              <a:rPr lang="it-IT" sz="2800" dirty="0" err="1" smtClean="0"/>
              <a:t>Ingredients</a:t>
            </a:r>
            <a:endParaRPr lang="it-IT" sz="2800" dirty="0" smtClean="0"/>
          </a:p>
          <a:p>
            <a:pPr algn="l"/>
            <a:r>
              <a:rPr lang="it-IT" dirty="0" smtClean="0"/>
              <a:t>- </a:t>
            </a:r>
            <a:r>
              <a:rPr lang="it-IT" i="1" dirty="0" err="1" smtClean="0"/>
              <a:t>Struncatura</a:t>
            </a:r>
            <a:r>
              <a:rPr lang="it-IT" i="1" dirty="0" smtClean="0"/>
              <a:t> pasta </a:t>
            </a:r>
            <a:r>
              <a:rPr lang="it-IT" dirty="0" smtClean="0"/>
              <a:t>(or </a:t>
            </a:r>
            <a:r>
              <a:rPr lang="it-IT" dirty="0" err="1" smtClean="0"/>
              <a:t>wholewheat</a:t>
            </a:r>
            <a:r>
              <a:rPr lang="it-IT" dirty="0" smtClean="0"/>
              <a:t> </a:t>
            </a:r>
            <a:r>
              <a:rPr lang="it-IT" i="1" dirty="0" smtClean="0"/>
              <a:t>linguine/spaghetti</a:t>
            </a:r>
            <a:r>
              <a:rPr lang="it-IT" dirty="0" smtClean="0"/>
              <a:t>)</a:t>
            </a:r>
          </a:p>
          <a:p>
            <a:pPr algn="l"/>
            <a:r>
              <a:rPr lang="it-IT" dirty="0" smtClean="0"/>
              <a:t>- 40 g of </a:t>
            </a:r>
            <a:r>
              <a:rPr lang="it-IT" dirty="0" err="1" smtClean="0"/>
              <a:t>anchovies</a:t>
            </a:r>
            <a:r>
              <a:rPr lang="it-IT" dirty="0" smtClean="0"/>
              <a:t> in olive oil</a:t>
            </a:r>
          </a:p>
          <a:p>
            <a:pPr algn="l"/>
            <a:r>
              <a:rPr lang="it-IT" dirty="0" smtClean="0"/>
              <a:t>- 6 big </a:t>
            </a:r>
            <a:r>
              <a:rPr lang="it-IT" dirty="0" err="1" smtClean="0"/>
              <a:t>olives</a:t>
            </a:r>
            <a:r>
              <a:rPr lang="it-IT" dirty="0" smtClean="0"/>
              <a:t> or 30 g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capers</a:t>
            </a:r>
            <a:endParaRPr lang="it-IT" dirty="0" smtClean="0"/>
          </a:p>
          <a:p>
            <a:pPr algn="l"/>
            <a:r>
              <a:rPr lang="it-IT" dirty="0" smtClean="0"/>
              <a:t>- </a:t>
            </a:r>
            <a:r>
              <a:rPr lang="it-IT" dirty="0" err="1"/>
              <a:t>F</a:t>
            </a:r>
            <a:r>
              <a:rPr lang="it-IT" dirty="0" err="1" smtClean="0"/>
              <a:t>resh</a:t>
            </a:r>
            <a:r>
              <a:rPr lang="it-IT" dirty="0" smtClean="0"/>
              <a:t> or </a:t>
            </a:r>
            <a:r>
              <a:rPr lang="it-IT" dirty="0" err="1" smtClean="0"/>
              <a:t>dried</a:t>
            </a:r>
            <a:r>
              <a:rPr lang="it-IT" dirty="0" smtClean="0"/>
              <a:t> chilli </a:t>
            </a:r>
            <a:r>
              <a:rPr lang="it-IT" dirty="0" err="1" smtClean="0"/>
              <a:t>pepper</a:t>
            </a:r>
            <a:endParaRPr lang="it-IT" dirty="0" smtClean="0"/>
          </a:p>
          <a:p>
            <a:pPr algn="l"/>
            <a:r>
              <a:rPr lang="it-IT" dirty="0" smtClean="0"/>
              <a:t>- Extra </a:t>
            </a:r>
            <a:r>
              <a:rPr lang="it-IT" dirty="0" err="1" smtClean="0"/>
              <a:t>vergin</a:t>
            </a:r>
            <a:r>
              <a:rPr lang="it-IT" dirty="0" smtClean="0"/>
              <a:t> olive </a:t>
            </a:r>
            <a:r>
              <a:rPr lang="it-IT" dirty="0" err="1" smtClean="0"/>
              <a:t>oil</a:t>
            </a:r>
            <a:endParaRPr lang="it-IT" dirty="0" smtClean="0"/>
          </a:p>
          <a:p>
            <a:pPr algn="l">
              <a:buFontTx/>
              <a:buChar char="-"/>
            </a:pPr>
            <a:r>
              <a:rPr lang="it-IT" dirty="0" smtClean="0"/>
              <a:t> 400 g of cherry </a:t>
            </a:r>
            <a:r>
              <a:rPr lang="it-IT" dirty="0" err="1" smtClean="0"/>
              <a:t>tomatoes</a:t>
            </a:r>
            <a:endParaRPr lang="it-IT" dirty="0" smtClean="0"/>
          </a:p>
          <a:p>
            <a:pPr algn="l">
              <a:buFontTx/>
              <a:buChar char="-"/>
            </a:pPr>
            <a:r>
              <a:rPr lang="it-IT" dirty="0" smtClean="0"/>
              <a:t> </a:t>
            </a:r>
            <a:r>
              <a:rPr lang="it-IT" dirty="0" err="1"/>
              <a:t>P</a:t>
            </a:r>
            <a:r>
              <a:rPr lang="it-IT" dirty="0" err="1" smtClean="0"/>
              <a:t>arseley</a:t>
            </a:r>
            <a:endParaRPr lang="it-IT" dirty="0" smtClean="0"/>
          </a:p>
          <a:p>
            <a:pPr algn="l"/>
            <a:r>
              <a:rPr lang="it-IT" dirty="0" smtClean="0"/>
              <a:t>- A </a:t>
            </a:r>
            <a:r>
              <a:rPr lang="it-IT" dirty="0" err="1" smtClean="0"/>
              <a:t>clove</a:t>
            </a:r>
            <a:r>
              <a:rPr lang="it-IT" dirty="0" smtClean="0"/>
              <a:t> of </a:t>
            </a:r>
            <a:r>
              <a:rPr lang="it-IT" dirty="0" err="1" smtClean="0"/>
              <a:t>garlic</a:t>
            </a:r>
            <a:endParaRPr lang="it-IT" dirty="0" smtClean="0"/>
          </a:p>
          <a:p>
            <a:pPr algn="l"/>
            <a:r>
              <a:rPr lang="it-IT" dirty="0" smtClean="0"/>
              <a:t>- 40 g of </a:t>
            </a:r>
            <a:r>
              <a:rPr lang="it-IT" dirty="0" err="1" smtClean="0"/>
              <a:t>breadcrumbs</a:t>
            </a:r>
            <a:r>
              <a:rPr lang="it-IT" dirty="0" smtClean="0"/>
              <a:t> </a:t>
            </a:r>
          </a:p>
        </p:txBody>
      </p:sp>
      <p:pic>
        <p:nvPicPr>
          <p:cNvPr id="2050" name="Picture 2" descr="Risultati immagini per struncatu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0941" y="1627423"/>
            <a:ext cx="3943397" cy="25423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Risultati immagini per struncatu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2492" y="3541106"/>
            <a:ext cx="3238449" cy="32384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05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33362" y="226387"/>
            <a:ext cx="8080977" cy="578861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</a:rPr>
              <a:t>Cooking </a:t>
            </a:r>
            <a:r>
              <a:rPr lang="it-IT" sz="3200" b="1" dirty="0" err="1" smtClean="0">
                <a:solidFill>
                  <a:srgbClr val="FF0000"/>
                </a:solidFill>
              </a:rPr>
              <a:t>method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1182" y="717452"/>
            <a:ext cx="11099408" cy="236337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2400" dirty="0" err="1" smtClean="0"/>
              <a:t>Simmer</a:t>
            </a:r>
            <a:r>
              <a:rPr lang="it-IT" sz="2400" dirty="0" smtClean="0"/>
              <a:t> the cherry </a:t>
            </a:r>
            <a:r>
              <a:rPr lang="it-IT" sz="2400" dirty="0" err="1" smtClean="0"/>
              <a:t>tomatoes</a:t>
            </a:r>
            <a:r>
              <a:rPr lang="it-IT" sz="2400" dirty="0" smtClean="0"/>
              <a:t> in </a:t>
            </a:r>
            <a:r>
              <a:rPr lang="it-IT" sz="2400" dirty="0" err="1" smtClean="0"/>
              <a:t>boiling</a:t>
            </a:r>
            <a:r>
              <a:rPr lang="it-IT" sz="2400" dirty="0" smtClean="0"/>
              <a:t> water for a </a:t>
            </a:r>
            <a:r>
              <a:rPr lang="it-IT" sz="2400" dirty="0" err="1" smtClean="0"/>
              <a:t>few</a:t>
            </a:r>
            <a:r>
              <a:rPr lang="it-IT" sz="2400" dirty="0" smtClean="0"/>
              <a:t> </a:t>
            </a:r>
            <a:r>
              <a:rPr lang="it-IT" sz="2400" dirty="0" err="1" smtClean="0"/>
              <a:t>seconds</a:t>
            </a:r>
            <a:r>
              <a:rPr lang="it-IT" sz="2400" dirty="0" smtClean="0"/>
              <a:t>, put in </a:t>
            </a:r>
            <a:r>
              <a:rPr lang="it-IT" sz="2400" dirty="0" err="1" smtClean="0"/>
              <a:t>cold</a:t>
            </a:r>
            <a:r>
              <a:rPr lang="it-IT" sz="2400" dirty="0" smtClean="0"/>
              <a:t> water, </a:t>
            </a:r>
            <a:r>
              <a:rPr lang="it-IT" sz="2400" dirty="0" err="1" smtClean="0"/>
              <a:t>peel</a:t>
            </a:r>
            <a:r>
              <a:rPr lang="it-IT" sz="2400" dirty="0" smtClean="0"/>
              <a:t> and cut </a:t>
            </a:r>
            <a:r>
              <a:rPr lang="it-IT" sz="2400" dirty="0" err="1" smtClean="0"/>
              <a:t>them</a:t>
            </a:r>
            <a:r>
              <a:rPr lang="it-IT" sz="2400" dirty="0" smtClean="0"/>
              <a:t> </a:t>
            </a:r>
            <a:r>
              <a:rPr lang="it-IT" sz="2400" dirty="0" err="1" smtClean="0"/>
              <a:t>into</a:t>
            </a:r>
            <a:r>
              <a:rPr lang="it-IT" sz="2400" dirty="0" smtClean="0"/>
              <a:t> </a:t>
            </a:r>
            <a:r>
              <a:rPr lang="it-IT" sz="2400" dirty="0" err="1" smtClean="0"/>
              <a:t>quarters</a:t>
            </a:r>
            <a:r>
              <a:rPr lang="it-IT" sz="2400" dirty="0" smtClean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/>
              <a:t>In </a:t>
            </a:r>
            <a:r>
              <a:rPr lang="en-US" sz="2400" dirty="0"/>
              <a:t>a large </a:t>
            </a:r>
            <a:r>
              <a:rPr lang="en-US" sz="2400" dirty="0" smtClean="0"/>
              <a:t>pan, put a tablespoon of oil and melt </a:t>
            </a:r>
            <a:r>
              <a:rPr lang="en-US" sz="2400" dirty="0"/>
              <a:t>the anchovy fillets </a:t>
            </a:r>
            <a:r>
              <a:rPr lang="en-US" sz="2400" dirty="0" smtClean="0"/>
              <a:t>with </a:t>
            </a:r>
            <a:r>
              <a:rPr lang="en-US" sz="2400" dirty="0"/>
              <a:t>the garlic </a:t>
            </a:r>
            <a:r>
              <a:rPr lang="en-US" sz="2400" dirty="0" smtClean="0"/>
              <a:t>clove and </a:t>
            </a:r>
            <a:r>
              <a:rPr lang="en-US" sz="2400" dirty="0" err="1" smtClean="0"/>
              <a:t>chilli</a:t>
            </a:r>
            <a:r>
              <a:rPr lang="en-US" sz="2400" dirty="0" smtClean="0"/>
              <a:t> pepper, </a:t>
            </a:r>
            <a:r>
              <a:rPr lang="en-US" sz="2400" dirty="0"/>
              <a:t>add the coarsely chopped olives, after a minute the tomatoes and let go for about ten minutes </a:t>
            </a:r>
            <a:r>
              <a:rPr lang="en-US" sz="2400" dirty="0" smtClean="0"/>
              <a:t>on medium heat </a:t>
            </a:r>
            <a:r>
              <a:rPr lang="en-US" sz="2400" dirty="0"/>
              <a:t>eliminating the garlic </a:t>
            </a:r>
            <a:r>
              <a:rPr lang="en-US" sz="2400" dirty="0" smtClean="0"/>
              <a:t>(if you prefer) at </a:t>
            </a:r>
            <a:r>
              <a:rPr lang="en-US" sz="2400" dirty="0"/>
              <a:t>the end of </a:t>
            </a:r>
            <a:r>
              <a:rPr lang="en-US" sz="2400" dirty="0" smtClean="0"/>
              <a:t>the cooking.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/>
              <a:t>Toast </a:t>
            </a:r>
            <a:r>
              <a:rPr lang="en-US" sz="2400" dirty="0"/>
              <a:t>the breadcrumbs with a little </a:t>
            </a:r>
            <a:r>
              <a:rPr lang="en-US" sz="2400" dirty="0" smtClean="0"/>
              <a:t>oil in a pan and keep it aside.  </a:t>
            </a:r>
            <a:r>
              <a:rPr lang="en-US" sz="2400" dirty="0"/>
              <a:t>Boil the </a:t>
            </a:r>
            <a:r>
              <a:rPr lang="en-US" sz="2400" i="1" dirty="0" err="1" smtClean="0"/>
              <a:t>trofie</a:t>
            </a:r>
            <a:r>
              <a:rPr lang="en-US" sz="2400" dirty="0" smtClean="0"/>
              <a:t> </a:t>
            </a:r>
            <a:r>
              <a:rPr lang="en-US" sz="2400" dirty="0"/>
              <a:t>in plenty of salted water, drain it and add it to the seasoning by jumping for a </a:t>
            </a:r>
            <a:r>
              <a:rPr lang="en-US" sz="2400" dirty="0" smtClean="0"/>
              <a:t>minute. </a:t>
            </a:r>
            <a:r>
              <a:rPr lang="en-US" sz="2400" dirty="0"/>
              <a:t>Portion </a:t>
            </a:r>
            <a:r>
              <a:rPr lang="en-US" sz="2400" dirty="0" smtClean="0"/>
              <a:t>and sprinkle with </a:t>
            </a:r>
            <a:r>
              <a:rPr lang="en-US" sz="2400" dirty="0"/>
              <a:t>the toasted </a:t>
            </a:r>
            <a:r>
              <a:rPr lang="en-US" sz="2400" dirty="0" err="1" smtClean="0"/>
              <a:t>breadcrumbs.Serve</a:t>
            </a:r>
            <a:r>
              <a:rPr lang="en-US" sz="2400" dirty="0" smtClean="0"/>
              <a:t> quite hot.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800" b="1" i="1" dirty="0" err="1" smtClean="0"/>
              <a:t>There</a:t>
            </a:r>
            <a:r>
              <a:rPr lang="it-IT" sz="1800" b="1" i="1" dirty="0" smtClean="0"/>
              <a:t> can </a:t>
            </a:r>
            <a:r>
              <a:rPr lang="it-IT" sz="1800" b="1" i="1" dirty="0" err="1" smtClean="0"/>
              <a:t>be</a:t>
            </a:r>
            <a:r>
              <a:rPr lang="it-IT" sz="1800" b="1" i="1" dirty="0" smtClean="0"/>
              <a:t> </a:t>
            </a:r>
            <a:r>
              <a:rPr lang="it-IT" sz="1800" b="1" i="1" dirty="0" err="1" smtClean="0"/>
              <a:t>different</a:t>
            </a:r>
            <a:r>
              <a:rPr lang="it-IT" sz="1800" b="1" i="1" dirty="0" smtClean="0"/>
              <a:t> </a:t>
            </a:r>
            <a:r>
              <a:rPr lang="it-IT" sz="1800" b="1" i="1" dirty="0" err="1" smtClean="0"/>
              <a:t>versions</a:t>
            </a:r>
            <a:r>
              <a:rPr lang="it-IT" sz="1800" b="1" i="1" dirty="0" smtClean="0"/>
              <a:t> </a:t>
            </a:r>
            <a:r>
              <a:rPr lang="it-IT" sz="1800" b="1" i="1" dirty="0" err="1" smtClean="0"/>
              <a:t>of</a:t>
            </a:r>
            <a:r>
              <a:rPr lang="it-IT" sz="1800" b="1" i="1" dirty="0" smtClean="0"/>
              <a:t> the </a:t>
            </a:r>
            <a:r>
              <a:rPr lang="it-IT" sz="1800" b="1" i="1" dirty="0" err="1" smtClean="0"/>
              <a:t>recipe</a:t>
            </a:r>
            <a:endParaRPr lang="it-IT" sz="1800" b="1" i="1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it-IT" sz="1800" dirty="0" err="1" smtClean="0"/>
              <a:t>-</a:t>
            </a:r>
            <a:r>
              <a:rPr lang="it-IT" sz="1800" i="1" dirty="0" err="1" smtClean="0"/>
              <a:t>You</a:t>
            </a:r>
            <a:r>
              <a:rPr lang="it-IT" sz="1800" i="1" dirty="0" smtClean="0"/>
              <a:t> can </a:t>
            </a:r>
            <a:r>
              <a:rPr lang="it-IT" sz="1800" i="1" dirty="0" err="1" smtClean="0"/>
              <a:t>add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dried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tomatoes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instead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of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fresh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ones</a:t>
            </a:r>
            <a:r>
              <a:rPr lang="it-IT" sz="1800" i="1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800" i="1" dirty="0" err="1" smtClean="0"/>
              <a:t>-You</a:t>
            </a:r>
            <a:r>
              <a:rPr lang="it-IT" sz="1800" i="1" dirty="0" smtClean="0"/>
              <a:t> can </a:t>
            </a:r>
            <a:r>
              <a:rPr lang="it-IT" sz="1800" i="1" dirty="0" err="1" smtClean="0"/>
              <a:t>use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black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olives</a:t>
            </a:r>
            <a:r>
              <a:rPr lang="it-IT" sz="1800" i="1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800" i="1" dirty="0" err="1" smtClean="0"/>
              <a:t>-You</a:t>
            </a:r>
            <a:r>
              <a:rPr lang="it-IT" sz="1800" i="1" dirty="0" smtClean="0"/>
              <a:t> can </a:t>
            </a:r>
            <a:r>
              <a:rPr lang="it-IT" sz="1800" i="1" dirty="0" err="1" smtClean="0"/>
              <a:t>use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other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herbs</a:t>
            </a:r>
            <a:r>
              <a:rPr lang="it-IT" sz="1800" i="1" dirty="0" smtClean="0"/>
              <a:t> or </a:t>
            </a:r>
            <a:r>
              <a:rPr lang="it-IT" sz="1800" i="1" dirty="0" err="1" smtClean="0"/>
              <a:t>spices</a:t>
            </a:r>
            <a:r>
              <a:rPr lang="it-IT" sz="1800" i="1" dirty="0" smtClean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sz="2000" dirty="0"/>
          </a:p>
        </p:txBody>
      </p:sp>
      <p:pic>
        <p:nvPicPr>
          <p:cNvPr id="6" name="Immagine 5" descr="Risultati immagini per struncatur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3685" y="4440408"/>
            <a:ext cx="3429294" cy="19744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815511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225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Calabrian Struncatura</vt:lpstr>
      <vt:lpstr>Cooking method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Struncatura</dc:title>
  <dc:creator>ipalb</dc:creator>
  <cp:lastModifiedBy>ipalb</cp:lastModifiedBy>
  <cp:revision>28</cp:revision>
  <dcterms:created xsi:type="dcterms:W3CDTF">2018-04-10T10:56:26Z</dcterms:created>
  <dcterms:modified xsi:type="dcterms:W3CDTF">2018-04-18T10:45:20Z</dcterms:modified>
</cp:coreProperties>
</file>