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94" autoAdjust="0"/>
    <p:restoredTop sz="86380" autoAdjust="0"/>
  </p:normalViewPr>
  <p:slideViewPr>
    <p:cSldViewPr snapToGrid="0">
      <p:cViewPr varScale="1">
        <p:scale>
          <a:sx n="62" d="100"/>
          <a:sy n="62" d="100"/>
        </p:scale>
        <p:origin x="-84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375464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2348557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524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4986123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2840930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2389717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7597683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9907059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61032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2238955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4485140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11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D7CECC-2B42-4E65-8BB1-21F10676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72343"/>
            <a:ext cx="5742609" cy="2474370"/>
          </a:xfrm>
        </p:spPr>
        <p:txBody>
          <a:bodyPr>
            <a:normAutofit/>
          </a:bodyPr>
          <a:lstStyle/>
          <a:p>
            <a:r>
              <a:rPr lang="it-IT" sz="6000" dirty="0" err="1">
                <a:latin typeface="Algerian" panose="04020705040A02060702" pitchFamily="82" charset="0"/>
              </a:rPr>
              <a:t>Egi’s</a:t>
            </a:r>
            <a:r>
              <a:rPr lang="it-IT" sz="6000" dirty="0">
                <a:latin typeface="Algerian" panose="04020705040A02060702" pitchFamily="82" charset="0"/>
              </a:rPr>
              <a:t/>
            </a:r>
            <a:br>
              <a:rPr lang="it-IT" sz="6000" dirty="0">
                <a:latin typeface="Algerian" panose="04020705040A02060702" pitchFamily="82" charset="0"/>
              </a:rPr>
            </a:br>
            <a:r>
              <a:rPr lang="en-GB" sz="6000" dirty="0">
                <a:latin typeface="Algerian" panose="04020705040A02060702" pitchFamily="82" charset="0"/>
              </a:rPr>
              <a:t>presentation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C12C42E-776A-4368-9F1F-0922345E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0962">
            <a:off x="48591" y="268711"/>
            <a:ext cx="6047409" cy="51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357465"/>
      </p:ext>
    </p:extLst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4 3"/>
          <p:cNvSpPr/>
          <p:nvPr/>
        </p:nvSpPr>
        <p:spPr>
          <a:xfrm>
            <a:off x="6747700" y="0"/>
            <a:ext cx="5408085" cy="5096852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Hello, my name is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Egzona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Rexha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, it is an Albanese name because I'm from Albania but I live in Italy .</a:t>
            </a:r>
          </a:p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I'm 15 years old ; my city is Reggio  in province of Reggio Calabria . I attend a Hotel and Catering Vocational School , I'm in the second class.</a:t>
            </a:r>
          </a:p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love staying with my friends and playing  volleyball and basketball with them. 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567" y="0"/>
            <a:ext cx="6004432" cy="1013449"/>
          </a:xfrm>
        </p:spPr>
        <p:txBody>
          <a:bodyPr>
            <a:normAutofit fontScale="90000"/>
          </a:bodyPr>
          <a:lstStyle/>
          <a:p>
            <a:r>
              <a:rPr lang="it-IT" sz="7200" b="1" i="1" dirty="0">
                <a:latin typeface="AR BLANCA" panose="02000000000000000000" pitchFamily="2" charset="0"/>
              </a:rPr>
              <a:t>Hello , I’M </a:t>
            </a:r>
            <a:r>
              <a:rPr lang="it-IT" sz="7200" b="1" i="1" dirty="0" err="1">
                <a:latin typeface="AR BLANCA" panose="02000000000000000000" pitchFamily="2" charset="0"/>
              </a:rPr>
              <a:t>Egi</a:t>
            </a:r>
            <a:endParaRPr lang="it-IT" sz="7200" b="1" i="1" dirty="0">
              <a:latin typeface="AR BLANCA" panose="02000000000000000000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5715ABC-993C-4F15-B392-4682482A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6447">
            <a:off x="3932854" y="2083032"/>
            <a:ext cx="3022893" cy="20485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D46073D-2ADC-4513-94B6-0BF845A2A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4954">
            <a:off x="203341" y="4087119"/>
            <a:ext cx="3557008" cy="23670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A8C8CF4-B499-43CA-AA7F-B8FC4D9A1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6500">
            <a:off x="262056" y="1142038"/>
            <a:ext cx="3399013" cy="25459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49053DE-F2E2-4A63-929B-E8550A92F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9220">
            <a:off x="3966895" y="4393702"/>
            <a:ext cx="3896306" cy="19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734459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108</TotalTime>
  <Words>72</Words>
  <Application>Microsoft Office PowerPoint</Application>
  <PresentationFormat>Personalizzato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Raccolta</vt:lpstr>
      <vt:lpstr>Egi’s presentation</vt:lpstr>
      <vt:lpstr>Hello , I’M Egi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, I’M  EGI</dc:title>
  <dc:creator>Ipalb_tur Villa</dc:creator>
  <cp:lastModifiedBy>pc</cp:lastModifiedBy>
  <cp:revision>15</cp:revision>
  <dcterms:created xsi:type="dcterms:W3CDTF">2017-11-03T12:20:39Z</dcterms:created>
  <dcterms:modified xsi:type="dcterms:W3CDTF">2017-11-13T19:50:17Z</dcterms:modified>
</cp:coreProperties>
</file>