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4" d="100"/>
          <a:sy n="54" d="100"/>
        </p:scale>
        <p:origin x="-581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A808-8E26-4F15-9ED9-E6FE94995D63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74D-15C4-4471-A390-8900CDE5F776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7766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A808-8E26-4F15-9ED9-E6FE94995D63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74D-15C4-4471-A390-8900CDE5F7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988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A808-8E26-4F15-9ED9-E6FE94995D63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74D-15C4-4471-A390-8900CDE5F7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20507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A808-8E26-4F15-9ED9-E6FE94995D63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74D-15C4-4471-A390-8900CDE5F77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29432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A808-8E26-4F15-9ED9-E6FE94995D63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74D-15C4-4471-A390-8900CDE5F7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85414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A808-8E26-4F15-9ED9-E6FE94995D63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74D-15C4-4471-A390-8900CDE5F77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6575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A808-8E26-4F15-9ED9-E6FE94995D63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74D-15C4-4471-A390-8900CDE5F7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21853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A808-8E26-4F15-9ED9-E6FE94995D63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74D-15C4-4471-A390-8900CDE5F7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3137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A808-8E26-4F15-9ED9-E6FE94995D63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74D-15C4-4471-A390-8900CDE5F7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5760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A808-8E26-4F15-9ED9-E6FE94995D63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74D-15C4-4471-A390-8900CDE5F7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3043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A808-8E26-4F15-9ED9-E6FE94995D63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74D-15C4-4471-A390-8900CDE5F7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8586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A808-8E26-4F15-9ED9-E6FE94995D63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74D-15C4-4471-A390-8900CDE5F7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3297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A808-8E26-4F15-9ED9-E6FE94995D63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74D-15C4-4471-A390-8900CDE5F7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7769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A808-8E26-4F15-9ED9-E6FE94995D63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74D-15C4-4471-A390-8900CDE5F7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33569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A808-8E26-4F15-9ED9-E6FE94995D63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74D-15C4-4471-A390-8900CDE5F7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4250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A808-8E26-4F15-9ED9-E6FE94995D63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74D-15C4-4471-A390-8900CDE5F7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8941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A808-8E26-4F15-9ED9-E6FE94995D63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74D-15C4-4471-A390-8900CDE5F7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0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122A808-8E26-4F15-9ED9-E6FE94995D63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BA0C74D-15C4-4471-A390-8900CDE5F7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50751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941341" y="239150"/>
            <a:ext cx="83471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800" b="1" dirty="0" smtClean="0">
                <a:solidFill>
                  <a:srgbClr val="FF0000"/>
                </a:solidFill>
              </a:rPr>
              <a:t>Enjoy </a:t>
            </a:r>
            <a:r>
              <a:rPr lang="it-IT" sz="4800" b="1" dirty="0" err="1" smtClean="0">
                <a:solidFill>
                  <a:srgbClr val="FF0000"/>
                </a:solidFill>
              </a:rPr>
              <a:t>Our</a:t>
            </a:r>
            <a:r>
              <a:rPr lang="it-IT" sz="4800" b="1" dirty="0" smtClean="0">
                <a:solidFill>
                  <a:srgbClr val="FF0000"/>
                </a:solidFill>
              </a:rPr>
              <a:t> unique icecream</a:t>
            </a:r>
            <a:endParaRPr lang="it-IT" sz="48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Risultati immagini per gelato calabre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9975" y="1071172"/>
            <a:ext cx="2911182" cy="2180577"/>
          </a:xfrm>
          <a:prstGeom prst="rect">
            <a:avLst/>
          </a:prstGeom>
          <a:noFill/>
        </p:spPr>
      </p:pic>
      <p:pic>
        <p:nvPicPr>
          <p:cNvPr id="1030" name="Picture 6" descr="Risultati immagini per gelato calabre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0935" y="2357241"/>
            <a:ext cx="2409825" cy="1895476"/>
          </a:xfrm>
          <a:prstGeom prst="rect">
            <a:avLst/>
          </a:prstGeom>
          <a:noFill/>
        </p:spPr>
      </p:pic>
      <p:pic>
        <p:nvPicPr>
          <p:cNvPr id="1032" name="Picture 8" descr="Risultati immagini per gelato calabres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" y="3770141"/>
            <a:ext cx="3756073" cy="1923678"/>
          </a:xfrm>
          <a:prstGeom prst="rect">
            <a:avLst/>
          </a:prstGeom>
          <a:noFill/>
        </p:spPr>
      </p:pic>
      <p:pic>
        <p:nvPicPr>
          <p:cNvPr id="1036" name="Picture 12" descr="Risultati immagini per gelato calabres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63476" y="4473257"/>
            <a:ext cx="2619375" cy="1743076"/>
          </a:xfrm>
          <a:prstGeom prst="rect">
            <a:avLst/>
          </a:prstGeom>
          <a:noFill/>
        </p:spPr>
      </p:pic>
      <p:sp>
        <p:nvSpPr>
          <p:cNvPr id="1042" name="AutoShape 18" descr="Risultati immagini per coppe sottoze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44" name="AutoShape 20" descr="Risultati immagini per coppe sottoze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3" name="Picture 34" descr="Risultati immagini per coppe di gelato la bottega del gelat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6062" y="1955407"/>
            <a:ext cx="2119881" cy="2616591"/>
          </a:xfrm>
          <a:prstGeom prst="rect">
            <a:avLst/>
          </a:prstGeom>
          <a:noFill/>
        </p:spPr>
      </p:pic>
      <p:pic>
        <p:nvPicPr>
          <p:cNvPr id="14" name="Picture 32" descr="Risultati immagini per coppe di gelato la bottega del gelat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18419" y="4700636"/>
            <a:ext cx="2466975" cy="1847851"/>
          </a:xfrm>
          <a:prstGeom prst="rect">
            <a:avLst/>
          </a:prstGeom>
          <a:noFill/>
        </p:spPr>
      </p:pic>
      <p:sp>
        <p:nvSpPr>
          <p:cNvPr id="15" name="CasellaDiTesto 14"/>
          <p:cNvSpPr txBox="1"/>
          <p:nvPr/>
        </p:nvSpPr>
        <p:spPr>
          <a:xfrm>
            <a:off x="1153550" y="3235568"/>
            <a:ext cx="2818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i="1" dirty="0" smtClean="0">
                <a:solidFill>
                  <a:srgbClr val="FF0000"/>
                </a:solidFill>
              </a:rPr>
              <a:t>Tartufo di Pizzo </a:t>
            </a:r>
            <a:endParaRPr lang="it-IT" sz="2800" b="1" i="1" dirty="0">
              <a:solidFill>
                <a:srgbClr val="FF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8539089" y="1322364"/>
            <a:ext cx="3151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accent6"/>
                </a:solidFill>
              </a:rPr>
              <a:t>Brioche </a:t>
            </a:r>
            <a:r>
              <a:rPr lang="it-IT" sz="2800" b="1" dirty="0" err="1" smtClean="0">
                <a:solidFill>
                  <a:schemeClr val="accent6"/>
                </a:solidFill>
              </a:rPr>
              <a:t>filled</a:t>
            </a:r>
            <a:r>
              <a:rPr lang="it-IT" sz="2800" b="1" dirty="0" smtClean="0">
                <a:solidFill>
                  <a:schemeClr val="accent6"/>
                </a:solidFill>
              </a:rPr>
              <a:t>  </a:t>
            </a:r>
            <a:r>
              <a:rPr lang="it-IT" sz="2800" b="1" dirty="0" err="1" smtClean="0">
                <a:solidFill>
                  <a:schemeClr val="accent6"/>
                </a:solidFill>
              </a:rPr>
              <a:t>with</a:t>
            </a:r>
            <a:r>
              <a:rPr lang="it-IT" sz="2800" b="1" dirty="0" smtClean="0">
                <a:solidFill>
                  <a:schemeClr val="accent6"/>
                </a:solidFill>
              </a:rPr>
              <a:t> icecream</a:t>
            </a:r>
            <a:endParaRPr lang="it-IT" sz="2800" b="1" dirty="0">
              <a:solidFill>
                <a:schemeClr val="accent6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90843" y="5697415"/>
            <a:ext cx="3629465" cy="96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 smtClean="0">
                <a:solidFill>
                  <a:srgbClr val="FFC000"/>
                </a:solidFill>
              </a:rPr>
              <a:t>Icecream</a:t>
            </a:r>
            <a:r>
              <a:rPr lang="it-IT" sz="2800" b="1" dirty="0" smtClean="0">
                <a:solidFill>
                  <a:srgbClr val="FFC000"/>
                </a:solidFill>
              </a:rPr>
              <a:t> </a:t>
            </a:r>
          </a:p>
          <a:p>
            <a:pPr algn="ctr"/>
            <a:r>
              <a:rPr lang="it-IT" sz="2800" b="1" i="1" dirty="0" smtClean="0">
                <a:solidFill>
                  <a:srgbClr val="FFC000"/>
                </a:solidFill>
              </a:rPr>
              <a:t>Cono gelato</a:t>
            </a:r>
            <a:endParaRPr lang="it-IT" sz="2800" b="1" i="1" dirty="0">
              <a:solidFill>
                <a:srgbClr val="FFC000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726746" y="1026943"/>
            <a:ext cx="3376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 smtClean="0">
                <a:solidFill>
                  <a:srgbClr val="002060"/>
                </a:solidFill>
              </a:rPr>
              <a:t>Our</a:t>
            </a:r>
            <a:r>
              <a:rPr lang="it-IT" sz="2800" b="1" dirty="0" smtClean="0">
                <a:solidFill>
                  <a:srgbClr val="002060"/>
                </a:solidFill>
              </a:rPr>
              <a:t> </a:t>
            </a:r>
            <a:r>
              <a:rPr lang="it-IT" sz="2800" b="1" dirty="0" err="1" smtClean="0">
                <a:solidFill>
                  <a:srgbClr val="002060"/>
                </a:solidFill>
              </a:rPr>
              <a:t>special</a:t>
            </a:r>
            <a:r>
              <a:rPr lang="it-IT" sz="2800" b="1" dirty="0" smtClean="0">
                <a:solidFill>
                  <a:srgbClr val="002060"/>
                </a:solidFill>
              </a:rPr>
              <a:t> icecream </a:t>
            </a:r>
            <a:r>
              <a:rPr lang="it-IT" sz="2800" b="1" i="1" dirty="0" smtClean="0">
                <a:solidFill>
                  <a:srgbClr val="002060"/>
                </a:solidFill>
              </a:rPr>
              <a:t>coppe</a:t>
            </a:r>
            <a:endParaRPr lang="it-IT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Risultati immagini per coppe sottoze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556" name="AutoShape 4" descr="Risultati immagini per coppe sottoze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558" name="AutoShape 6" descr="Risultati immagini per coppe sottoze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560" name="AutoShape 8" descr="Risultati immagini per coppe di gelato sottoze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562" name="AutoShape 10" descr="Risultati immagini per coppe di gelato sottoze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564" name="AutoShape 12" descr="Risultati immagini per coppe di gelato sottoze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566" name="AutoShape 14" descr="Risultati immagini per coppe di gelato sottoze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568" name="AutoShape 16" descr="Risultati immagini per coppe di gelato sottoze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570" name="AutoShape 18" descr="Risultati immagini per coppe di gelato sottoze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3572" name="Picture 20" descr="Risultati immagini per coppe di gelato sottoze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5244" y="3541469"/>
            <a:ext cx="4009292" cy="2956388"/>
          </a:xfrm>
          <a:prstGeom prst="rect">
            <a:avLst/>
          </a:prstGeom>
          <a:noFill/>
        </p:spPr>
      </p:pic>
      <p:sp>
        <p:nvSpPr>
          <p:cNvPr id="23574" name="AutoShape 22" descr="Risultati immagini per coppe di gelato sottoze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576" name="AutoShape 24" descr="Risultati immagini per coppe di gelato sottoze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578" name="AutoShape 26" descr="Risultati immagini per coppe di gelato sottoze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580" name="AutoShape 28" descr="Risultati immagini per coppe di gelato sottoze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582" name="AutoShape 30" descr="Risultati immagini per coppe di gelato sottoze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9" name="Picture 4" descr="Risultati immagini per gelato calabre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99299">
            <a:off x="872196" y="756993"/>
            <a:ext cx="4109476" cy="2404183"/>
          </a:xfrm>
          <a:prstGeom prst="rect">
            <a:avLst/>
          </a:prstGeom>
          <a:noFill/>
        </p:spPr>
      </p:pic>
      <p:pic>
        <p:nvPicPr>
          <p:cNvPr id="20" name="Picture 16" descr="Risultati immagini per gelato calabres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7244" y="1296462"/>
            <a:ext cx="4768948" cy="2547581"/>
          </a:xfrm>
          <a:prstGeom prst="rect">
            <a:avLst/>
          </a:prstGeom>
          <a:noFill/>
        </p:spPr>
      </p:pic>
      <p:pic>
        <p:nvPicPr>
          <p:cNvPr id="21" name="Picture 10" descr="Risultati immagini per gelato calabres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4172" y="4351946"/>
            <a:ext cx="4177274" cy="2075669"/>
          </a:xfrm>
          <a:prstGeom prst="rect">
            <a:avLst/>
          </a:prstGeom>
          <a:noFill/>
        </p:spPr>
      </p:pic>
      <p:sp>
        <p:nvSpPr>
          <p:cNvPr id="22" name="CasellaDiTesto 21"/>
          <p:cNvSpPr txBox="1"/>
          <p:nvPr/>
        </p:nvSpPr>
        <p:spPr>
          <a:xfrm>
            <a:off x="5359791" y="351692"/>
            <a:ext cx="52806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>
                <a:solidFill>
                  <a:srgbClr val="C00000"/>
                </a:solidFill>
              </a:rPr>
              <a:t>It’s great.   Believe </a:t>
            </a:r>
            <a:r>
              <a:rPr lang="it-IT" sz="4000" b="1" dirty="0" err="1" smtClean="0">
                <a:solidFill>
                  <a:srgbClr val="C00000"/>
                </a:solidFill>
              </a:rPr>
              <a:t>it</a:t>
            </a:r>
            <a:r>
              <a:rPr lang="it-IT" sz="4000" b="1" dirty="0" smtClean="0">
                <a:solidFill>
                  <a:srgbClr val="C00000"/>
                </a:solidFill>
              </a:rPr>
              <a:t>!</a:t>
            </a:r>
            <a:endParaRPr lang="it-IT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249</TotalTime>
  <Words>24</Words>
  <Application>Microsoft Office PowerPoint</Application>
  <PresentationFormat>Personalizzato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Sezione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FAVOURITE FOOD</dc:title>
  <dc:creator>ipalbtur</dc:creator>
  <cp:lastModifiedBy>Flavia</cp:lastModifiedBy>
  <cp:revision>52</cp:revision>
  <dcterms:created xsi:type="dcterms:W3CDTF">2018-02-14T12:03:18Z</dcterms:created>
  <dcterms:modified xsi:type="dcterms:W3CDTF">2018-03-23T17:23:09Z</dcterms:modified>
</cp:coreProperties>
</file>