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18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94421" y="165252"/>
            <a:ext cx="9001462" cy="821847"/>
          </a:xfrm>
        </p:spPr>
        <p:txBody>
          <a:bodyPr>
            <a:noAutofit/>
          </a:bodyPr>
          <a:lstStyle/>
          <a:p>
            <a:r>
              <a:rPr lang="it-IT" sz="44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Lemon liqueur (</a:t>
            </a:r>
            <a:r>
              <a:rPr lang="it-IT" sz="4400" i="1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limoncello</a:t>
            </a:r>
            <a:r>
              <a:rPr lang="it-IT" sz="44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)</a:t>
            </a:r>
            <a:endParaRPr lang="it-IT" sz="44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61886" y="1102377"/>
            <a:ext cx="9001462" cy="240215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it-IT" sz="112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Ingredients</a:t>
            </a:r>
            <a:endParaRPr lang="it-IT" sz="11200" dirty="0" smtClean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l"/>
            <a:r>
              <a:rPr lang="it-IT" sz="8000" dirty="0" smtClean="0"/>
              <a:t>5 </a:t>
            </a:r>
            <a:r>
              <a:rPr lang="it-IT" sz="8000" dirty="0" err="1" smtClean="0"/>
              <a:t>organic</a:t>
            </a:r>
            <a:r>
              <a:rPr lang="it-IT" sz="8000" dirty="0" smtClean="0"/>
              <a:t> </a:t>
            </a:r>
            <a:r>
              <a:rPr lang="it-IT" sz="8000" dirty="0" err="1" smtClean="0"/>
              <a:t>lemons</a:t>
            </a:r>
            <a:endParaRPr lang="it-IT" sz="8000" dirty="0" smtClean="0"/>
          </a:p>
          <a:p>
            <a:pPr algn="l"/>
            <a:r>
              <a:rPr lang="it-IT" sz="8000" dirty="0" smtClean="0"/>
              <a:t>750 ml of water</a:t>
            </a:r>
          </a:p>
          <a:p>
            <a:pPr algn="l"/>
            <a:r>
              <a:rPr lang="it-IT" sz="8000" dirty="0" smtClean="0"/>
              <a:t>500 ml of </a:t>
            </a:r>
            <a:r>
              <a:rPr lang="it-IT" sz="8000" dirty="0" err="1" smtClean="0"/>
              <a:t>alcohol</a:t>
            </a:r>
            <a:r>
              <a:rPr lang="it-IT" sz="8000" dirty="0" smtClean="0"/>
              <a:t> </a:t>
            </a:r>
          </a:p>
          <a:p>
            <a:pPr algn="l"/>
            <a:r>
              <a:rPr lang="it-IT" sz="8000" dirty="0" smtClean="0"/>
              <a:t>600 g </a:t>
            </a:r>
            <a:r>
              <a:rPr lang="it-IT" sz="8000" dirty="0" err="1" smtClean="0"/>
              <a:t>of</a:t>
            </a:r>
            <a:r>
              <a:rPr lang="it-IT" sz="8000" dirty="0" smtClean="0"/>
              <a:t> </a:t>
            </a:r>
            <a:r>
              <a:rPr lang="it-IT" sz="8000" dirty="0" err="1" smtClean="0"/>
              <a:t>sugar</a:t>
            </a:r>
            <a:endParaRPr lang="it-IT" sz="8000" dirty="0" smtClean="0"/>
          </a:p>
          <a:p>
            <a:pPr algn="l"/>
            <a:endParaRPr lang="it-IT" sz="8000" dirty="0" smtClean="0"/>
          </a:p>
          <a:p>
            <a:pPr algn="l"/>
            <a:r>
              <a:rPr lang="it-IT" sz="112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Preparation</a:t>
            </a:r>
            <a:r>
              <a:rPr lang="it-IT" sz="11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 </a:t>
            </a:r>
            <a:r>
              <a:rPr lang="it-IT" sz="11200" smtClean="0">
                <a:solidFill>
                  <a:srgbClr val="FF0000"/>
                </a:solidFill>
                <a:latin typeface="Algerian" panose="04020705040A02060702" pitchFamily="82" charset="0"/>
              </a:rPr>
              <a:t>Method</a:t>
            </a:r>
            <a:endParaRPr lang="it-IT" sz="11200" dirty="0" smtClean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l"/>
            <a:r>
              <a:rPr lang="it-IT" sz="8000" dirty="0" smtClean="0"/>
              <a:t>Put the </a:t>
            </a:r>
            <a:r>
              <a:rPr lang="it-IT" sz="8000" dirty="0" err="1" smtClean="0"/>
              <a:t>alcohol</a:t>
            </a:r>
            <a:r>
              <a:rPr lang="it-IT" sz="8000" dirty="0" smtClean="0"/>
              <a:t>, the yellow  part of the </a:t>
            </a:r>
            <a:r>
              <a:rPr lang="it-IT" sz="8000" dirty="0" err="1" smtClean="0"/>
              <a:t>lemon</a:t>
            </a:r>
            <a:r>
              <a:rPr lang="it-IT" sz="8000" dirty="0" smtClean="0"/>
              <a:t> </a:t>
            </a:r>
            <a:r>
              <a:rPr lang="it-IT" sz="8000" dirty="0" err="1" smtClean="0"/>
              <a:t>zest</a:t>
            </a:r>
            <a:r>
              <a:rPr lang="it-IT" sz="8000" dirty="0" smtClean="0"/>
              <a:t>  </a:t>
            </a:r>
            <a:r>
              <a:rPr lang="it-IT" sz="8000" dirty="0" err="1" smtClean="0"/>
              <a:t>into</a:t>
            </a:r>
            <a:r>
              <a:rPr lang="it-IT" sz="8000" dirty="0" smtClean="0"/>
              <a:t> a big </a:t>
            </a:r>
            <a:r>
              <a:rPr lang="it-IT" sz="8000" dirty="0" err="1" smtClean="0"/>
              <a:t>jar</a:t>
            </a:r>
            <a:r>
              <a:rPr lang="it-IT" sz="8000" dirty="0" smtClean="0"/>
              <a:t> and </a:t>
            </a:r>
            <a:r>
              <a:rPr lang="it-IT" sz="8000" dirty="0" err="1" smtClean="0"/>
              <a:t>after</a:t>
            </a:r>
            <a:r>
              <a:rPr lang="it-IT" sz="8000" dirty="0" smtClean="0"/>
              <a:t> </a:t>
            </a:r>
            <a:r>
              <a:rPr lang="it-IT" sz="8000" dirty="0" err="1" smtClean="0"/>
              <a:t>two</a:t>
            </a:r>
            <a:r>
              <a:rPr lang="it-IT" sz="8000" dirty="0" smtClean="0"/>
              <a:t> weeks </a:t>
            </a:r>
            <a:r>
              <a:rPr lang="it-IT" sz="8000" dirty="0" err="1" smtClean="0"/>
              <a:t>filter</a:t>
            </a:r>
            <a:r>
              <a:rPr lang="it-IT" sz="8000" dirty="0" smtClean="0"/>
              <a:t> the </a:t>
            </a:r>
            <a:r>
              <a:rPr lang="it-IT" sz="8000" dirty="0" err="1" smtClean="0"/>
              <a:t>content</a:t>
            </a:r>
            <a:r>
              <a:rPr lang="it-IT" sz="8000" dirty="0" smtClean="0"/>
              <a:t>. </a:t>
            </a:r>
            <a:r>
              <a:rPr lang="it-IT" sz="8000" dirty="0" err="1" smtClean="0"/>
              <a:t>Prepare</a:t>
            </a:r>
            <a:r>
              <a:rPr lang="it-IT" sz="8000" dirty="0" smtClean="0"/>
              <a:t> a </a:t>
            </a:r>
            <a:r>
              <a:rPr lang="it-IT" sz="8000" dirty="0" err="1" smtClean="0"/>
              <a:t>syrup</a:t>
            </a:r>
            <a:r>
              <a:rPr lang="it-IT" sz="8000" dirty="0" smtClean="0"/>
              <a:t> with sugar and water,  </a:t>
            </a:r>
            <a:r>
              <a:rPr lang="it-IT" sz="8000" dirty="0" err="1" smtClean="0"/>
              <a:t>let</a:t>
            </a:r>
            <a:r>
              <a:rPr lang="it-IT" sz="8000" dirty="0" smtClean="0"/>
              <a:t>  </a:t>
            </a:r>
            <a:r>
              <a:rPr lang="it-IT" sz="8000" dirty="0" err="1" smtClean="0"/>
              <a:t>it</a:t>
            </a:r>
            <a:r>
              <a:rPr lang="it-IT" sz="8000" dirty="0" smtClean="0"/>
              <a:t> cool and </a:t>
            </a:r>
            <a:r>
              <a:rPr lang="it-IT" sz="8000" dirty="0" err="1" smtClean="0"/>
              <a:t>then</a:t>
            </a:r>
            <a:r>
              <a:rPr lang="it-IT" sz="8000" dirty="0" smtClean="0"/>
              <a:t>  </a:t>
            </a:r>
            <a:r>
              <a:rPr lang="it-IT" sz="8000" dirty="0" err="1" smtClean="0"/>
              <a:t>add</a:t>
            </a:r>
            <a:r>
              <a:rPr lang="it-IT" sz="8000" dirty="0" smtClean="0"/>
              <a:t> the </a:t>
            </a:r>
            <a:r>
              <a:rPr lang="it-IT" sz="8000" dirty="0" err="1" smtClean="0"/>
              <a:t>filtered</a:t>
            </a:r>
            <a:r>
              <a:rPr lang="it-IT" sz="8000" dirty="0" smtClean="0"/>
              <a:t>  </a:t>
            </a:r>
            <a:r>
              <a:rPr lang="it-IT" sz="8000" dirty="0" err="1" smtClean="0"/>
              <a:t>alcohol</a:t>
            </a:r>
            <a:r>
              <a:rPr lang="it-IT" sz="8000" dirty="0" smtClean="0"/>
              <a:t>.</a:t>
            </a:r>
          </a:p>
          <a:p>
            <a:pPr algn="l"/>
            <a:r>
              <a:rPr lang="it-IT" sz="8000" dirty="0" smtClean="0"/>
              <a:t>Pour </a:t>
            </a:r>
            <a:r>
              <a:rPr lang="it-IT" sz="8000" dirty="0" err="1" smtClean="0"/>
              <a:t>it</a:t>
            </a:r>
            <a:r>
              <a:rPr lang="it-IT" sz="8000" dirty="0" smtClean="0"/>
              <a:t> </a:t>
            </a:r>
            <a:r>
              <a:rPr lang="it-IT" sz="8000" dirty="0" err="1" smtClean="0"/>
              <a:t>into</a:t>
            </a:r>
            <a:r>
              <a:rPr lang="it-IT" sz="8000" dirty="0" smtClean="0"/>
              <a:t> </a:t>
            </a:r>
            <a:r>
              <a:rPr lang="it-IT" sz="8000" dirty="0" err="1" smtClean="0"/>
              <a:t>glass</a:t>
            </a:r>
            <a:r>
              <a:rPr lang="it-IT" sz="8000" dirty="0" smtClean="0"/>
              <a:t>  </a:t>
            </a:r>
            <a:r>
              <a:rPr lang="it-IT" sz="8000" dirty="0" err="1" smtClean="0"/>
              <a:t>bottles</a:t>
            </a:r>
            <a:r>
              <a:rPr lang="it-IT" sz="8000" dirty="0" smtClean="0"/>
              <a:t> and </a:t>
            </a:r>
            <a:r>
              <a:rPr lang="it-IT" sz="8000" dirty="0" err="1" smtClean="0"/>
              <a:t>wait</a:t>
            </a:r>
            <a:r>
              <a:rPr lang="it-IT" sz="8000" dirty="0" smtClean="0"/>
              <a:t> at </a:t>
            </a:r>
            <a:r>
              <a:rPr lang="it-IT" sz="8000" dirty="0" err="1" smtClean="0"/>
              <a:t>least</a:t>
            </a:r>
            <a:r>
              <a:rPr lang="it-IT" sz="8000" dirty="0" smtClean="0"/>
              <a:t> </a:t>
            </a:r>
            <a:r>
              <a:rPr lang="it-IT" sz="8000" dirty="0" err="1" smtClean="0"/>
              <a:t>two</a:t>
            </a:r>
            <a:r>
              <a:rPr lang="it-IT" sz="8000" dirty="0" smtClean="0"/>
              <a:t> </a:t>
            </a:r>
            <a:r>
              <a:rPr lang="it-IT" sz="8000" dirty="0" err="1" smtClean="0"/>
              <a:t>months</a:t>
            </a:r>
            <a:r>
              <a:rPr lang="it-IT" sz="8000" dirty="0" smtClean="0"/>
              <a:t> </a:t>
            </a:r>
            <a:r>
              <a:rPr lang="it-IT" sz="8000" dirty="0" err="1" smtClean="0"/>
              <a:t>before</a:t>
            </a:r>
            <a:r>
              <a:rPr lang="it-IT" sz="8000" dirty="0" smtClean="0"/>
              <a:t> </a:t>
            </a:r>
            <a:r>
              <a:rPr lang="it-IT" sz="8000" dirty="0" err="1" smtClean="0"/>
              <a:t>drinking</a:t>
            </a:r>
            <a:r>
              <a:rPr lang="it-IT" sz="8000" dirty="0" smtClean="0"/>
              <a:t>  </a:t>
            </a:r>
            <a:r>
              <a:rPr lang="it-IT" sz="8000" dirty="0" err="1" smtClean="0"/>
              <a:t>it</a:t>
            </a:r>
            <a:r>
              <a:rPr lang="it-IT" sz="8000" dirty="0" smtClean="0"/>
              <a:t>.</a:t>
            </a:r>
          </a:p>
          <a:p>
            <a:pPr algn="l"/>
            <a:endParaRPr lang="it-IT" sz="11200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0416" y="1074005"/>
            <a:ext cx="5460694" cy="2742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12813" y="3797688"/>
            <a:ext cx="2658794" cy="2658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6951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TM04033921[[fn=Damascato]]</Template>
  <TotalTime>60</TotalTime>
  <Words>79</Words>
  <Application>Microsoft Office PowerPoint</Application>
  <PresentationFormat>Personalizzato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Damask</vt:lpstr>
      <vt:lpstr>Lemon liqueur (limoncello)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Lemon liqueur</dc:title>
  <dc:creator>user</dc:creator>
  <cp:lastModifiedBy>Flavia</cp:lastModifiedBy>
  <cp:revision>13</cp:revision>
  <dcterms:created xsi:type="dcterms:W3CDTF">2018-04-04T10:44:59Z</dcterms:created>
  <dcterms:modified xsi:type="dcterms:W3CDTF">2018-04-17T16:19:31Z</dcterms:modified>
</cp:coreProperties>
</file>