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0" d="100"/>
          <a:sy n="60" d="100"/>
        </p:scale>
        <p:origin x="31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386D-0BCF-43D9-BC1B-D64FE724B992}" type="datetimeFigureOut">
              <a:rPr lang="it-IT" smtClean="0"/>
              <a:pPr/>
              <a:t>18/04/2018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2871-79C8-4BA2-8A43-B10B0A79A5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8448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386D-0BCF-43D9-BC1B-D64FE724B992}" type="datetimeFigureOut">
              <a:rPr lang="it-IT" smtClean="0"/>
              <a:pPr/>
              <a:t>18/04/2018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2871-79C8-4BA2-8A43-B10B0A79A5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7789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386D-0BCF-43D9-BC1B-D64FE724B992}" type="datetimeFigureOut">
              <a:rPr lang="it-IT" smtClean="0"/>
              <a:pPr/>
              <a:t>18/04/2018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2871-79C8-4BA2-8A43-B10B0A79A5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9946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386D-0BCF-43D9-BC1B-D64FE724B992}" type="datetimeFigureOut">
              <a:rPr lang="it-IT" smtClean="0"/>
              <a:pPr/>
              <a:t>18/04/2018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2871-79C8-4BA2-8A43-B10B0A79A5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212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386D-0BCF-43D9-BC1B-D64FE724B992}" type="datetimeFigureOut">
              <a:rPr lang="it-IT" smtClean="0"/>
              <a:pPr/>
              <a:t>18/04/2018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2871-79C8-4BA2-8A43-B10B0A79A5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4962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386D-0BCF-43D9-BC1B-D64FE724B992}" type="datetimeFigureOut">
              <a:rPr lang="it-IT" smtClean="0"/>
              <a:pPr/>
              <a:t>18/04/2018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2871-79C8-4BA2-8A43-B10B0A79A5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3875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386D-0BCF-43D9-BC1B-D64FE724B992}" type="datetimeFigureOut">
              <a:rPr lang="it-IT" smtClean="0"/>
              <a:pPr/>
              <a:t>18/04/2018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2871-79C8-4BA2-8A43-B10B0A79A5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084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386D-0BCF-43D9-BC1B-D64FE724B992}" type="datetimeFigureOut">
              <a:rPr lang="it-IT" smtClean="0"/>
              <a:pPr/>
              <a:t>18/04/2018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2871-79C8-4BA2-8A43-B10B0A79A5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1873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386D-0BCF-43D9-BC1B-D64FE724B992}" type="datetimeFigureOut">
              <a:rPr lang="it-IT" smtClean="0"/>
              <a:pPr/>
              <a:t>18/04/2018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2871-79C8-4BA2-8A43-B10B0A79A5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9779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386D-0BCF-43D9-BC1B-D64FE724B992}" type="datetimeFigureOut">
              <a:rPr lang="it-IT" smtClean="0"/>
              <a:pPr/>
              <a:t>18/04/2018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2871-79C8-4BA2-8A43-B10B0A79A5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3633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386D-0BCF-43D9-BC1B-D64FE724B992}" type="datetimeFigureOut">
              <a:rPr lang="it-IT" smtClean="0"/>
              <a:pPr/>
              <a:t>18/04/2018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2871-79C8-4BA2-8A43-B10B0A79A5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563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A386D-0BCF-43D9-BC1B-D64FE724B992}" type="datetimeFigureOut">
              <a:rPr lang="it-IT" smtClean="0"/>
              <a:pPr/>
              <a:t>18/04/2018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D2871-79C8-4BA2-8A43-B10B0A79A5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4941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47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8965" y="365761"/>
            <a:ext cx="8726383" cy="633046"/>
          </a:xfrm>
        </p:spPr>
        <p:txBody>
          <a:bodyPr>
            <a:normAutofit fontScale="90000"/>
          </a:bodyPr>
          <a:lstStyle/>
          <a:p>
            <a:r>
              <a:rPr lang="it-IT" b="1" dirty="0" err="1" smtClean="0">
                <a:solidFill>
                  <a:srgbClr val="FF0000"/>
                </a:solidFill>
              </a:rPr>
              <a:t>Aubergines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rolls</a:t>
            </a:r>
            <a:r>
              <a:rPr lang="it-IT" b="1" dirty="0" smtClean="0">
                <a:solidFill>
                  <a:srgbClr val="FF0000"/>
                </a:solidFill>
              </a:rPr>
              <a:t> /</a:t>
            </a:r>
            <a:r>
              <a:rPr lang="it-IT" b="1" dirty="0" err="1" smtClean="0">
                <a:solidFill>
                  <a:srgbClr val="FF0000"/>
                </a:solidFill>
              </a:rPr>
              <a:t>wraps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12874" y="1049151"/>
            <a:ext cx="9973994" cy="4168308"/>
          </a:xfrm>
        </p:spPr>
        <p:txBody>
          <a:bodyPr/>
          <a:lstStyle/>
          <a:p>
            <a:pPr algn="l"/>
            <a:r>
              <a:rPr lang="it-IT" sz="2800" dirty="0" smtClean="0"/>
              <a:t>-200g </a:t>
            </a:r>
            <a:r>
              <a:rPr lang="it-IT" sz="2800" dirty="0" err="1" smtClean="0"/>
              <a:t>of</a:t>
            </a:r>
            <a:r>
              <a:rPr lang="it-IT" sz="2800" dirty="0" smtClean="0"/>
              <a:t> </a:t>
            </a:r>
            <a:r>
              <a:rPr lang="it-IT" sz="2800" dirty="0" err="1" smtClean="0"/>
              <a:t>aubergines</a:t>
            </a:r>
            <a:endParaRPr lang="it-IT" sz="2800" dirty="0" smtClean="0"/>
          </a:p>
          <a:p>
            <a:pPr algn="l"/>
            <a:r>
              <a:rPr lang="it-IT" sz="2800" dirty="0" smtClean="0"/>
              <a:t>-200g </a:t>
            </a:r>
            <a:r>
              <a:rPr lang="it-IT" sz="2800" dirty="0" err="1" smtClean="0"/>
              <a:t>of</a:t>
            </a:r>
            <a:r>
              <a:rPr lang="it-IT" sz="2800" dirty="0" smtClean="0"/>
              <a:t> </a:t>
            </a:r>
            <a:r>
              <a:rPr lang="it-IT" sz="2800" dirty="0" err="1" smtClean="0"/>
              <a:t>tomatoe</a:t>
            </a:r>
            <a:r>
              <a:rPr lang="it-IT" sz="2800" dirty="0" smtClean="0"/>
              <a:t> </a:t>
            </a:r>
            <a:r>
              <a:rPr lang="it-IT" sz="2800" dirty="0" err="1" smtClean="0"/>
              <a:t>sauce</a:t>
            </a:r>
            <a:endParaRPr lang="it-IT" sz="2800" dirty="0" smtClean="0"/>
          </a:p>
          <a:p>
            <a:pPr algn="l"/>
            <a:r>
              <a:rPr lang="it-IT" sz="2800" dirty="0" smtClean="0"/>
              <a:t>-Black </a:t>
            </a:r>
            <a:r>
              <a:rPr lang="it-IT" sz="2800" dirty="0" err="1" smtClean="0"/>
              <a:t>pepper</a:t>
            </a:r>
            <a:endParaRPr lang="it-IT" sz="2800" dirty="0" smtClean="0"/>
          </a:p>
          <a:p>
            <a:pPr algn="l"/>
            <a:r>
              <a:rPr lang="it-IT" sz="2800" dirty="0" smtClean="0"/>
              <a:t>-100g of </a:t>
            </a:r>
            <a:r>
              <a:rPr lang="it-IT" sz="2800" dirty="0" err="1" smtClean="0"/>
              <a:t>ham</a:t>
            </a:r>
            <a:endParaRPr lang="it-IT" sz="2800" dirty="0" smtClean="0"/>
          </a:p>
          <a:p>
            <a:pPr algn="l"/>
            <a:r>
              <a:rPr lang="it-IT" sz="2800" dirty="0" smtClean="0"/>
              <a:t>-10g </a:t>
            </a:r>
            <a:r>
              <a:rPr lang="it-IT" sz="2800" dirty="0" err="1" smtClean="0"/>
              <a:t>of</a:t>
            </a:r>
            <a:r>
              <a:rPr lang="it-IT" sz="2800" dirty="0" smtClean="0"/>
              <a:t> </a:t>
            </a:r>
            <a:r>
              <a:rPr lang="it-IT" sz="2800" dirty="0"/>
              <a:t>e</a:t>
            </a:r>
            <a:r>
              <a:rPr lang="it-IT" sz="2800" dirty="0" smtClean="0"/>
              <a:t>xtra </a:t>
            </a:r>
            <a:r>
              <a:rPr lang="it-IT" sz="2800" dirty="0" err="1" smtClean="0"/>
              <a:t>vergin</a:t>
            </a:r>
            <a:r>
              <a:rPr lang="it-IT" sz="2800" dirty="0" smtClean="0"/>
              <a:t> olive oil</a:t>
            </a:r>
          </a:p>
          <a:p>
            <a:pPr algn="l"/>
            <a:r>
              <a:rPr lang="it-IT" sz="2800" dirty="0" smtClean="0"/>
              <a:t>-100g of Caciocavallo </a:t>
            </a:r>
            <a:r>
              <a:rPr lang="it-IT" sz="2800" dirty="0" err="1" smtClean="0"/>
              <a:t>cheese</a:t>
            </a:r>
            <a:r>
              <a:rPr lang="it-IT" sz="2800" dirty="0" smtClean="0"/>
              <a:t> (</a:t>
            </a:r>
            <a:r>
              <a:rPr lang="it-IT" sz="2800" i="1" dirty="0" smtClean="0"/>
              <a:t>provola</a:t>
            </a:r>
            <a:r>
              <a:rPr lang="it-IT" sz="2800" dirty="0" smtClean="0"/>
              <a:t> or </a:t>
            </a:r>
            <a:r>
              <a:rPr lang="it-IT" sz="2800" dirty="0" err="1" smtClean="0"/>
              <a:t>other</a:t>
            </a:r>
            <a:r>
              <a:rPr lang="it-IT" sz="2800" dirty="0" smtClean="0"/>
              <a:t> </a:t>
            </a:r>
            <a:r>
              <a:rPr lang="it-IT" sz="2800" dirty="0" err="1" smtClean="0"/>
              <a:t>cheese</a:t>
            </a:r>
            <a:r>
              <a:rPr lang="it-IT" sz="2800" dirty="0" smtClean="0"/>
              <a:t>)</a:t>
            </a:r>
          </a:p>
          <a:p>
            <a:pPr algn="l"/>
            <a:r>
              <a:rPr lang="it-IT" sz="2800" dirty="0" err="1" smtClean="0"/>
              <a:t>-salt</a:t>
            </a:r>
            <a:endParaRPr lang="it-IT" sz="2800" dirty="0" smtClean="0"/>
          </a:p>
          <a:p>
            <a:pPr algn="l"/>
            <a:r>
              <a:rPr lang="it-IT" sz="2000" b="1" i="1" dirty="0" smtClean="0"/>
              <a:t>A </a:t>
            </a:r>
            <a:r>
              <a:rPr lang="it-IT" sz="2000" b="1" i="1" dirty="0" err="1" smtClean="0"/>
              <a:t>different</a:t>
            </a:r>
            <a:r>
              <a:rPr lang="it-IT" sz="2000" b="1" i="1" dirty="0" smtClean="0"/>
              <a:t> </a:t>
            </a:r>
            <a:r>
              <a:rPr lang="it-IT" sz="2000" b="1" i="1" dirty="0" err="1" smtClean="0"/>
              <a:t>version</a:t>
            </a:r>
            <a:r>
              <a:rPr lang="it-IT" sz="2000" b="1" i="1" dirty="0" smtClean="0"/>
              <a:t> </a:t>
            </a:r>
            <a:r>
              <a:rPr lang="it-IT" sz="2000" b="1" i="1" dirty="0" err="1" smtClean="0"/>
              <a:t>is</a:t>
            </a:r>
            <a:r>
              <a:rPr lang="it-IT" sz="2000" b="1" i="1" dirty="0" smtClean="0"/>
              <a:t> </a:t>
            </a:r>
            <a:r>
              <a:rPr lang="it-IT" sz="2000" b="1" i="1" dirty="0" err="1" smtClean="0"/>
              <a:t>without</a:t>
            </a:r>
            <a:r>
              <a:rPr lang="it-IT" sz="2000" b="1" i="1" dirty="0" smtClean="0"/>
              <a:t> </a:t>
            </a:r>
            <a:r>
              <a:rPr lang="it-IT" sz="2000" b="1" i="1" dirty="0" err="1" smtClean="0"/>
              <a:t>sauce</a:t>
            </a:r>
            <a:endParaRPr lang="it-IT" sz="2000" b="1" i="1" dirty="0"/>
          </a:p>
        </p:txBody>
      </p:sp>
      <p:pic>
        <p:nvPicPr>
          <p:cNvPr id="2050" name="Picture 2" descr="Risultati immagini per involtini di melanza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3680" y="1169645"/>
            <a:ext cx="3418449" cy="21700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Risultati immagini per involtini di melanza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9446" y="4105420"/>
            <a:ext cx="5148775" cy="19436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83688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51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78021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5400" dirty="0" smtClean="0">
                <a:solidFill>
                  <a:srgbClr val="FF0000"/>
                </a:solidFill>
              </a:rPr>
              <a:t>Cooking </a:t>
            </a:r>
            <a:r>
              <a:rPr lang="it-IT" sz="5400" dirty="0" err="1" smtClean="0">
                <a:solidFill>
                  <a:srgbClr val="FF0000"/>
                </a:solidFill>
              </a:rPr>
              <a:t>method</a:t>
            </a:r>
            <a:endParaRPr lang="it-IT" sz="5400" dirty="0">
              <a:solidFill>
                <a:srgbClr val="FF0000"/>
              </a:solidFill>
            </a:endParaRPr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604910" y="723940"/>
            <a:ext cx="10846192" cy="5465845"/>
          </a:xfrm>
          <a:noFill/>
        </p:spPr>
        <p:txBody>
          <a:bodyPr>
            <a:noAutofit/>
          </a:bodyPr>
          <a:lstStyle/>
          <a:p>
            <a:pPr algn="just"/>
            <a:r>
              <a:rPr lang="en-US" sz="2200" dirty="0" smtClean="0"/>
              <a:t>First wash and dry the </a:t>
            </a:r>
            <a:r>
              <a:rPr lang="en-US" sz="2200" dirty="0" err="1" smtClean="0"/>
              <a:t>aubergines</a:t>
            </a:r>
            <a:r>
              <a:rPr lang="en-US" sz="2200" dirty="0" smtClean="0"/>
              <a:t>, then remove the petiole and cut them to obtain 12 slices about 2 mm thick . If you wish, you can dab the </a:t>
            </a:r>
            <a:r>
              <a:rPr lang="en-US" sz="2200" dirty="0" err="1" smtClean="0"/>
              <a:t>aubergine</a:t>
            </a:r>
            <a:r>
              <a:rPr lang="en-US" sz="2200" dirty="0" smtClean="0"/>
              <a:t> slices with the absorbent paper to remove excess vegetation liquid ; this step is optional. Place the </a:t>
            </a:r>
            <a:r>
              <a:rPr lang="en-US" sz="2200" dirty="0" err="1" smtClean="0"/>
              <a:t>aubergine</a:t>
            </a:r>
            <a:r>
              <a:rPr lang="en-US" sz="2200" dirty="0" smtClean="0"/>
              <a:t> slices on a baking tray lined with  parchment paper and bake in a preheated oven at 180 ° for 10 - 15 minutes.</a:t>
            </a:r>
          </a:p>
          <a:p>
            <a:pPr algn="just"/>
            <a:r>
              <a:rPr lang="en-US" sz="2200" dirty="0" smtClean="0"/>
              <a:t>Meanwhile, heat the oil in a saucepan, add the tomato sauce; cook over medium heat for 10 minutes, stirring occasionally, then season with salt  and pepper. Using the mandolin, reduce the </a:t>
            </a:r>
            <a:r>
              <a:rPr lang="en-US" sz="2200" dirty="0" err="1" smtClean="0"/>
              <a:t>caciocavallo</a:t>
            </a:r>
            <a:r>
              <a:rPr lang="en-US" sz="2200" dirty="0" smtClean="0"/>
              <a:t> to slices of the same thickness as those of  the </a:t>
            </a:r>
            <a:r>
              <a:rPr lang="en-US" sz="2200" dirty="0" err="1" smtClean="0"/>
              <a:t>aubergines</a:t>
            </a:r>
            <a:r>
              <a:rPr lang="en-US" sz="2200" dirty="0" smtClean="0"/>
              <a:t> .</a:t>
            </a:r>
          </a:p>
          <a:p>
            <a:pPr algn="just"/>
            <a:r>
              <a:rPr lang="en-US" sz="2200" dirty="0" smtClean="0"/>
              <a:t>Now you can assemble the rolls: place a slice of </a:t>
            </a:r>
            <a:r>
              <a:rPr lang="en-US" sz="2200" dirty="0" err="1" smtClean="0"/>
              <a:t>aubergine</a:t>
            </a:r>
            <a:r>
              <a:rPr lang="en-US" sz="2200" dirty="0" smtClean="0"/>
              <a:t> on the cutting board, add a slice of cooked ham  and finish with a couple of slices of </a:t>
            </a:r>
            <a:r>
              <a:rPr lang="en-US" sz="2200" i="1" dirty="0" err="1" smtClean="0"/>
              <a:t>caciocavallo</a:t>
            </a:r>
            <a:r>
              <a:rPr lang="en-US" sz="2200" dirty="0" smtClean="0"/>
              <a:t> , then roll each slice of </a:t>
            </a:r>
            <a:r>
              <a:rPr lang="en-US" sz="2200" dirty="0" err="1" smtClean="0"/>
              <a:t>aubergine</a:t>
            </a:r>
            <a:r>
              <a:rPr lang="en-US" sz="2200" dirty="0" smtClean="0"/>
              <a:t>.  Continue until the ingredients are finished.</a:t>
            </a:r>
          </a:p>
          <a:p>
            <a:pPr algn="just"/>
            <a:r>
              <a:rPr lang="en-US" sz="2200" dirty="0" smtClean="0"/>
              <a:t>Place the rolls in a pan with the closure facing down. After placing them all next to each other in the pan, sprinkle the rolls with the tomato sauce previously prepared. Finally, cut the remaining </a:t>
            </a:r>
            <a:r>
              <a:rPr lang="en-US" sz="2200" i="1" dirty="0" err="1" smtClean="0"/>
              <a:t>caciocavallo</a:t>
            </a:r>
            <a:r>
              <a:rPr lang="en-US" sz="2200" dirty="0" smtClean="0"/>
              <a:t> with the knife and distribute it over the rolls .</a:t>
            </a:r>
          </a:p>
          <a:p>
            <a:pPr algn="just">
              <a:lnSpc>
                <a:spcPct val="100000"/>
              </a:lnSpc>
            </a:pPr>
            <a:r>
              <a:rPr lang="en-US" sz="2200" dirty="0" smtClean="0"/>
              <a:t>Cook in a static oven preheated to 180 degrees for 7 minutes, then operate the grill at 240 ° and cook for another 3 minutes . Your eggplant rolls are ready to be served , practically adding a few leaves of fresh basil!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5545616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316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Aubergines rolls /wraps</vt:lpstr>
      <vt:lpstr>Cooking method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Aubergines roll</dc:title>
  <dc:creator>ipalb</dc:creator>
  <cp:lastModifiedBy>ipalb</cp:lastModifiedBy>
  <cp:revision>12</cp:revision>
  <dcterms:created xsi:type="dcterms:W3CDTF">2018-04-13T11:12:33Z</dcterms:created>
  <dcterms:modified xsi:type="dcterms:W3CDTF">2018-04-18T10:46:06Z</dcterms:modified>
</cp:coreProperties>
</file>