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581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7B0D-BDBF-44AE-B6A3-48D5659432B1}" type="datetimeFigureOut">
              <a:rPr lang="it-IT" smtClean="0"/>
              <a:t>22/04/2018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0A020-98AE-43DB-9061-3A92BE03EA8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3568" y="288283"/>
            <a:ext cx="9057939" cy="893871"/>
          </a:xfrm>
        </p:spPr>
        <p:txBody>
          <a:bodyPr/>
          <a:lstStyle/>
          <a:p>
            <a:r>
              <a:rPr lang="it-IT" sz="5400" i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cannoli alla siciliana</a:t>
            </a:r>
            <a:endParaRPr lang="it-IT" sz="5400" i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ottotitolo 2"/>
          <p:cNvSpPr>
            <a:spLocks noGrp="1"/>
          </p:cNvSpPr>
          <p:nvPr>
            <p:ph type="subTitle" idx="1"/>
          </p:nvPr>
        </p:nvSpPr>
        <p:spPr>
          <a:xfrm>
            <a:off x="1063100" y="1138654"/>
            <a:ext cx="8162571" cy="733313"/>
          </a:xfrm>
        </p:spPr>
        <p:txBody>
          <a:bodyPr>
            <a:normAutofit/>
          </a:bodyPr>
          <a:lstStyle/>
          <a:p>
            <a:r>
              <a:rPr lang="it-IT" sz="2400" b="1" dirty="0" err="1" smtClean="0">
                <a:solidFill>
                  <a:srgbClr val="FFC000"/>
                </a:solidFill>
                <a:latin typeface="Algerian" panose="04020705040A02060702" pitchFamily="82" charset="0"/>
              </a:rPr>
              <a:t>Ingredients</a:t>
            </a:r>
            <a:endParaRPr lang="it-IT" sz="2400" b="1" dirty="0" smtClean="0">
              <a:solidFill>
                <a:srgbClr val="FFC000"/>
              </a:solidFill>
              <a:latin typeface="Algerian" panose="04020705040A02060702" pitchFamily="82" charset="0"/>
            </a:endParaRPr>
          </a:p>
          <a:p>
            <a:endParaRPr lang="it-IT" sz="2400" b="1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57558" y="1645988"/>
            <a:ext cx="62435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For </a:t>
            </a:r>
            <a:r>
              <a:rPr lang="it-IT" sz="2000" b="1" dirty="0">
                <a:solidFill>
                  <a:srgbClr val="FFC000"/>
                </a:solidFill>
                <a:latin typeface="Algerian" panose="04020705040A02060702" pitchFamily="82" charset="0"/>
              </a:rPr>
              <a:t>the </a:t>
            </a:r>
            <a:r>
              <a:rPr lang="it-IT" sz="2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 DOUGH  </a:t>
            </a:r>
          </a:p>
          <a:p>
            <a:r>
              <a:rPr lang="it-IT" sz="2000" b="1" dirty="0" smtClean="0">
                <a:solidFill>
                  <a:srgbClr val="FFC000"/>
                </a:solidFill>
                <a:latin typeface="Algerian" panose="04020705040A02060702" pitchFamily="82" charset="0"/>
              </a:rPr>
              <a:t>(c</a:t>
            </a:r>
            <a:r>
              <a:rPr lang="it-IT" sz="2000" b="1" i="1" dirty="0" smtClean="0">
                <a:solidFill>
                  <a:srgbClr val="FFC000"/>
                </a:solidFill>
              </a:rPr>
              <a:t>annoli cialda)</a:t>
            </a:r>
          </a:p>
          <a:p>
            <a:endParaRPr lang="it-IT" b="1" i="1" dirty="0"/>
          </a:p>
          <a:p>
            <a:r>
              <a:rPr lang="it-IT" sz="2200" dirty="0"/>
              <a:t>400 g </a:t>
            </a:r>
            <a:r>
              <a:rPr lang="it-IT" sz="2200" dirty="0" smtClean="0"/>
              <a:t>of </a:t>
            </a:r>
            <a:r>
              <a:rPr lang="it-IT" sz="2200" dirty="0" err="1" smtClean="0"/>
              <a:t>flour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75 </a:t>
            </a:r>
            <a:r>
              <a:rPr lang="it-IT" sz="2200" dirty="0" smtClean="0"/>
              <a:t>g of </a:t>
            </a:r>
            <a:r>
              <a:rPr lang="it-IT" sz="2200" dirty="0" err="1"/>
              <a:t>lard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40 </a:t>
            </a:r>
            <a:r>
              <a:rPr lang="it-IT" sz="2200" dirty="0" smtClean="0"/>
              <a:t>g of </a:t>
            </a:r>
            <a:r>
              <a:rPr lang="it-IT" sz="2200" dirty="0" err="1"/>
              <a:t>caster</a:t>
            </a:r>
            <a:r>
              <a:rPr lang="it-IT" sz="2200" dirty="0"/>
              <a:t> sugar</a:t>
            </a:r>
            <a:br>
              <a:rPr lang="it-IT" sz="2200" dirty="0"/>
            </a:br>
            <a:r>
              <a:rPr lang="it-IT" sz="2200" dirty="0"/>
              <a:t>2 </a:t>
            </a:r>
            <a:r>
              <a:rPr lang="it-IT" sz="2200" dirty="0" err="1"/>
              <a:t>eggs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1 </a:t>
            </a:r>
            <a:r>
              <a:rPr lang="it-IT" sz="2200" dirty="0" err="1"/>
              <a:t>egg</a:t>
            </a:r>
            <a:r>
              <a:rPr lang="it-IT" sz="2200" dirty="0"/>
              <a:t> </a:t>
            </a:r>
            <a:r>
              <a:rPr lang="it-IT" sz="2200" dirty="0" err="1"/>
              <a:t>white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a </a:t>
            </a:r>
            <a:r>
              <a:rPr lang="it-IT" sz="2200" dirty="0" err="1"/>
              <a:t>pinch</a:t>
            </a:r>
            <a:r>
              <a:rPr lang="it-IT" sz="2200" dirty="0"/>
              <a:t> of </a:t>
            </a:r>
            <a:r>
              <a:rPr lang="it-IT" sz="2200" dirty="0" err="1"/>
              <a:t>salt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15 g </a:t>
            </a:r>
            <a:r>
              <a:rPr lang="it-IT" sz="2200" dirty="0" err="1"/>
              <a:t>unsweetened</a:t>
            </a:r>
            <a:r>
              <a:rPr lang="it-IT" sz="2200" dirty="0"/>
              <a:t> </a:t>
            </a:r>
            <a:r>
              <a:rPr lang="it-IT" sz="2200" dirty="0" err="1"/>
              <a:t>cocoa</a:t>
            </a:r>
            <a:r>
              <a:rPr lang="it-IT" sz="2200" dirty="0"/>
              <a:t> </a:t>
            </a:r>
            <a:r>
              <a:rPr lang="it-IT" sz="2200" dirty="0" err="1"/>
              <a:t>powder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60 </a:t>
            </a:r>
            <a:r>
              <a:rPr lang="it-IT" sz="2200" dirty="0" smtClean="0"/>
              <a:t>ml  of dry </a:t>
            </a:r>
            <a:r>
              <a:rPr lang="it-IT" sz="2200" dirty="0"/>
              <a:t>Marsala</a:t>
            </a:r>
            <a:br>
              <a:rPr lang="it-IT" sz="2200" dirty="0"/>
            </a:br>
            <a:r>
              <a:rPr lang="it-IT" sz="2200" dirty="0"/>
              <a:t>60 </a:t>
            </a:r>
            <a:r>
              <a:rPr lang="it-IT" sz="2200" dirty="0" smtClean="0"/>
              <a:t>ml of </a:t>
            </a:r>
            <a:r>
              <a:rPr lang="it-IT" sz="2200" dirty="0" err="1"/>
              <a:t>white</a:t>
            </a:r>
            <a:r>
              <a:rPr lang="it-IT" sz="2200" dirty="0"/>
              <a:t> </a:t>
            </a:r>
            <a:r>
              <a:rPr lang="it-IT" sz="2200" dirty="0" err="1"/>
              <a:t>vinegar</a:t>
            </a:r>
            <a:r>
              <a:rPr lang="it-IT" sz="2200" dirty="0"/>
              <a:t/>
            </a:r>
            <a:br>
              <a:rPr lang="it-IT" sz="2200" dirty="0"/>
            </a:br>
            <a:r>
              <a:rPr lang="it-IT" sz="2200" dirty="0"/>
              <a:t>metal </a:t>
            </a:r>
            <a:r>
              <a:rPr lang="it-IT" sz="2200" dirty="0" err="1" smtClean="0"/>
              <a:t>rod</a:t>
            </a:r>
            <a:r>
              <a:rPr lang="it-IT" sz="2200" dirty="0" smtClean="0"/>
              <a:t> </a:t>
            </a:r>
            <a:r>
              <a:rPr lang="it-IT" sz="2200" dirty="0" err="1" smtClean="0"/>
              <a:t>shapes</a:t>
            </a:r>
            <a:r>
              <a:rPr lang="it-IT" sz="2200" dirty="0" smtClean="0"/>
              <a:t> </a:t>
            </a:r>
            <a:r>
              <a:rPr lang="it-IT" sz="2200" dirty="0"/>
              <a:t>to </a:t>
            </a:r>
            <a:r>
              <a:rPr lang="it-IT" sz="2200" dirty="0" err="1"/>
              <a:t>make</a:t>
            </a:r>
            <a:r>
              <a:rPr lang="it-IT" sz="2200" dirty="0"/>
              <a:t> </a:t>
            </a:r>
            <a:r>
              <a:rPr lang="it-IT" sz="2200" i="1" dirty="0" smtClean="0"/>
              <a:t>cannoli</a:t>
            </a:r>
            <a:r>
              <a:rPr lang="it-IT" sz="2200" i="1" dirty="0"/>
              <a:t/>
            </a:r>
            <a:br>
              <a:rPr lang="it-IT" sz="2200" i="1" dirty="0"/>
            </a:br>
            <a:r>
              <a:rPr lang="it-IT" sz="2200" dirty="0" err="1"/>
              <a:t>Peanut</a:t>
            </a:r>
            <a:r>
              <a:rPr lang="it-IT" sz="2200" dirty="0"/>
              <a:t> oil for </a:t>
            </a:r>
            <a:r>
              <a:rPr lang="it-IT" sz="2200" dirty="0" err="1"/>
              <a:t>frying</a:t>
            </a: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7636">
            <a:off x="8375797" y="1535859"/>
            <a:ext cx="2802082" cy="186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4750">
            <a:off x="4403932" y="1354542"/>
            <a:ext cx="3412311" cy="1743750"/>
          </a:xfrm>
          <a:prstGeom prst="roundRect">
            <a:avLst>
              <a:gd name="adj" fmla="val 102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0044" y="3771754"/>
            <a:ext cx="3908120" cy="279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693814" y="6059574"/>
            <a:ext cx="424654" cy="426610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01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4925" y="1318032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900" dirty="0" smtClean="0"/>
              <a:t>1 kg </a:t>
            </a:r>
            <a:r>
              <a:rPr lang="it-IT" sz="1900" dirty="0" err="1" smtClean="0"/>
              <a:t>of</a:t>
            </a:r>
            <a:r>
              <a:rPr lang="it-IT" sz="1900" dirty="0" smtClean="0"/>
              <a:t> </a:t>
            </a:r>
            <a:r>
              <a:rPr lang="it-IT" sz="1900" dirty="0" err="1" smtClean="0"/>
              <a:t>fresh</a:t>
            </a:r>
            <a:r>
              <a:rPr lang="it-IT" sz="1900" dirty="0" smtClean="0"/>
              <a:t> </a:t>
            </a:r>
            <a:r>
              <a:rPr lang="it-IT" sz="1900" dirty="0" err="1" smtClean="0"/>
              <a:t>sheep</a:t>
            </a:r>
            <a:r>
              <a:rPr lang="it-IT" sz="1900" dirty="0" smtClean="0"/>
              <a:t> </a:t>
            </a:r>
            <a:r>
              <a:rPr lang="it-IT" sz="1900" i="1" dirty="0" smtClean="0"/>
              <a:t>ricotta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600 g </a:t>
            </a:r>
            <a:r>
              <a:rPr lang="it-IT" sz="1900" dirty="0" err="1" smtClean="0"/>
              <a:t>of</a:t>
            </a:r>
            <a:r>
              <a:rPr lang="it-IT" sz="1900" dirty="0" smtClean="0"/>
              <a:t> </a:t>
            </a:r>
            <a:r>
              <a:rPr lang="it-IT" sz="1900" dirty="0" err="1" smtClean="0"/>
              <a:t>sugar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A </a:t>
            </a:r>
            <a:r>
              <a:rPr lang="it-IT" sz="1900" dirty="0" err="1" smtClean="0"/>
              <a:t>pinch</a:t>
            </a:r>
            <a:r>
              <a:rPr lang="it-IT" sz="1900" dirty="0" smtClean="0"/>
              <a:t> </a:t>
            </a:r>
            <a:r>
              <a:rPr lang="it-IT" sz="1900" dirty="0" err="1" smtClean="0"/>
              <a:t>of</a:t>
            </a:r>
            <a:r>
              <a:rPr lang="it-IT" sz="1900" dirty="0" smtClean="0"/>
              <a:t> cinnamon </a:t>
            </a:r>
            <a:r>
              <a:rPr lang="it-IT" sz="1900" dirty="0" err="1" smtClean="0"/>
              <a:t>powder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smtClean="0"/>
              <a:t>150 g </a:t>
            </a:r>
            <a:r>
              <a:rPr lang="it-IT" sz="1900" dirty="0" err="1" smtClean="0"/>
              <a:t>of</a:t>
            </a:r>
            <a:r>
              <a:rPr lang="it-IT" sz="1900" dirty="0" smtClean="0"/>
              <a:t> dark chocolate </a:t>
            </a:r>
            <a:r>
              <a:rPr lang="it-IT" sz="1900" dirty="0" err="1" smtClean="0"/>
              <a:t>drops</a:t>
            </a:r>
            <a:r>
              <a:rPr lang="it-IT" sz="1900" dirty="0" smtClean="0"/>
              <a:t/>
            </a:r>
            <a:br>
              <a:rPr lang="it-IT" sz="1900" dirty="0" smtClean="0"/>
            </a:br>
            <a:r>
              <a:rPr lang="it-IT" sz="1900" dirty="0" err="1" smtClean="0"/>
              <a:t>Candied</a:t>
            </a:r>
            <a:r>
              <a:rPr lang="it-IT" sz="1900" dirty="0" smtClean="0"/>
              <a:t> </a:t>
            </a:r>
            <a:r>
              <a:rPr lang="it-IT" sz="1900" dirty="0" err="1" smtClean="0"/>
              <a:t>cherries</a:t>
            </a:r>
            <a:r>
              <a:rPr lang="it-IT" sz="1900" dirty="0" smtClean="0"/>
              <a:t> (2 per </a:t>
            </a:r>
            <a:r>
              <a:rPr lang="it-IT" sz="1900" i="1" dirty="0" smtClean="0"/>
              <a:t>cannolo</a:t>
            </a:r>
            <a:r>
              <a:rPr lang="it-IT" sz="1900" dirty="0" smtClean="0"/>
              <a:t>)</a:t>
            </a:r>
            <a:br>
              <a:rPr lang="it-IT" sz="1900" dirty="0" smtClean="0"/>
            </a:br>
            <a:r>
              <a:rPr lang="it-IT" sz="1900" dirty="0" err="1" smtClean="0"/>
              <a:t>Candied</a:t>
            </a:r>
            <a:r>
              <a:rPr lang="it-IT" sz="1900" dirty="0" smtClean="0"/>
              <a:t> </a:t>
            </a:r>
            <a:r>
              <a:rPr lang="it-IT" sz="1900" dirty="0" err="1" smtClean="0"/>
              <a:t>orange</a:t>
            </a:r>
            <a:r>
              <a:rPr lang="it-IT" sz="1900" dirty="0" smtClean="0"/>
              <a:t> </a:t>
            </a:r>
            <a:r>
              <a:rPr lang="it-IT" sz="1900" dirty="0" err="1" smtClean="0"/>
              <a:t>peel</a:t>
            </a:r>
            <a:r>
              <a:rPr lang="it-IT" sz="1900" dirty="0" smtClean="0"/>
              <a:t> (1) per </a:t>
            </a:r>
            <a:r>
              <a:rPr lang="it-IT" sz="1900" i="1" dirty="0" smtClean="0"/>
              <a:t>cannolo</a:t>
            </a:r>
            <a:endParaRPr lang="it-IT" sz="19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14062" y="3341192"/>
            <a:ext cx="6479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FC000"/>
                </a:solidFill>
              </a:rPr>
              <a:t>DIRECTIONS FOR  the </a:t>
            </a:r>
            <a:r>
              <a:rPr lang="it-IT" sz="2200" b="1" i="1" dirty="0" smtClean="0">
                <a:solidFill>
                  <a:srgbClr val="FFC000"/>
                </a:solidFill>
              </a:rPr>
              <a:t>RICOTTA</a:t>
            </a:r>
            <a:r>
              <a:rPr lang="it-IT" sz="2200" b="1" dirty="0" smtClean="0">
                <a:solidFill>
                  <a:srgbClr val="FFC000"/>
                </a:solidFill>
              </a:rPr>
              <a:t> CREAM</a:t>
            </a:r>
          </a:p>
          <a:p>
            <a:pPr algn="just"/>
            <a:r>
              <a:rPr lang="it-IT" sz="1900" dirty="0" err="1" smtClean="0"/>
              <a:t>If</a:t>
            </a:r>
            <a:r>
              <a:rPr lang="it-IT" sz="1900" dirty="0" smtClean="0"/>
              <a:t> ricotta </a:t>
            </a:r>
            <a:r>
              <a:rPr lang="it-IT" sz="1900" dirty="0" err="1" smtClean="0"/>
              <a:t>is</a:t>
            </a:r>
            <a:r>
              <a:rPr lang="it-IT" sz="1900" dirty="0" smtClean="0"/>
              <a:t> </a:t>
            </a:r>
            <a:r>
              <a:rPr lang="it-IT" sz="1900" dirty="0" err="1" smtClean="0"/>
              <a:t>too</a:t>
            </a:r>
            <a:r>
              <a:rPr lang="it-IT" sz="1900" dirty="0" smtClean="0"/>
              <a:t> </a:t>
            </a:r>
            <a:r>
              <a:rPr lang="it-IT" sz="1900" dirty="0" err="1" smtClean="0"/>
              <a:t>moist</a:t>
            </a:r>
            <a:r>
              <a:rPr lang="it-IT" sz="1900" dirty="0" smtClean="0"/>
              <a:t>, </a:t>
            </a:r>
            <a:r>
              <a:rPr lang="it-IT" sz="1900" dirty="0" err="1" smtClean="0"/>
              <a:t>make</a:t>
            </a:r>
            <a:r>
              <a:rPr lang="it-IT" sz="1900" dirty="0" smtClean="0"/>
              <a:t> it </a:t>
            </a:r>
            <a:r>
              <a:rPr lang="it-IT" sz="1900" dirty="0" err="1" smtClean="0"/>
              <a:t>drip</a:t>
            </a:r>
            <a:r>
              <a:rPr lang="it-IT" sz="1900" dirty="0" smtClean="0"/>
              <a:t> in </a:t>
            </a:r>
            <a:r>
              <a:rPr lang="it-IT" sz="1900" dirty="0" err="1" smtClean="0"/>
              <a:t>order</a:t>
            </a:r>
            <a:r>
              <a:rPr lang="it-IT" sz="1900" dirty="0" smtClean="0"/>
              <a:t> </a:t>
            </a:r>
            <a:r>
              <a:rPr lang="it-IT" sz="1900" dirty="0" err="1" smtClean="0"/>
              <a:t>to</a:t>
            </a:r>
            <a:r>
              <a:rPr lang="it-IT" sz="1900" dirty="0" smtClean="0"/>
              <a:t> </a:t>
            </a:r>
            <a:r>
              <a:rPr lang="it-IT" sz="1900" dirty="0" err="1" smtClean="0"/>
              <a:t>remove</a:t>
            </a:r>
            <a:r>
              <a:rPr lang="it-IT" sz="1900" dirty="0" smtClean="0"/>
              <a:t> </a:t>
            </a:r>
            <a:r>
              <a:rPr lang="it-IT" sz="1900" dirty="0" err="1" smtClean="0"/>
              <a:t>most</a:t>
            </a:r>
            <a:r>
              <a:rPr lang="it-IT" sz="1900" dirty="0" smtClean="0"/>
              <a:t> </a:t>
            </a:r>
            <a:r>
              <a:rPr lang="it-IT" sz="1900" dirty="0" err="1" smtClean="0"/>
              <a:t>of</a:t>
            </a:r>
            <a:r>
              <a:rPr lang="it-IT" sz="1900" dirty="0" smtClean="0"/>
              <a:t> the </a:t>
            </a:r>
            <a:r>
              <a:rPr lang="it-IT" sz="1900" dirty="0" err="1" smtClean="0"/>
              <a:t>serum</a:t>
            </a:r>
            <a:r>
              <a:rPr lang="it-IT" sz="1900" dirty="0" smtClean="0"/>
              <a:t>. Mix  ricotta and </a:t>
            </a:r>
            <a:r>
              <a:rPr lang="it-IT" sz="1900" dirty="0" err="1" smtClean="0"/>
              <a:t>sugar</a:t>
            </a:r>
            <a:r>
              <a:rPr lang="it-IT" sz="1900" dirty="0" smtClean="0"/>
              <a:t> </a:t>
            </a:r>
            <a:r>
              <a:rPr lang="it-IT" sz="1900" dirty="0" err="1" smtClean="0"/>
              <a:t>well</a:t>
            </a:r>
            <a:r>
              <a:rPr lang="it-IT" sz="1900" dirty="0" smtClean="0"/>
              <a:t> , </a:t>
            </a:r>
            <a:r>
              <a:rPr lang="it-IT" sz="1900" dirty="0" err="1" smtClean="0"/>
              <a:t>leave</a:t>
            </a:r>
            <a:r>
              <a:rPr lang="it-IT" sz="1900" dirty="0" smtClean="0"/>
              <a:t> it stand </a:t>
            </a:r>
            <a:r>
              <a:rPr lang="it-IT" sz="1900" dirty="0" err="1" smtClean="0"/>
              <a:t>for</a:t>
            </a:r>
            <a:r>
              <a:rPr lang="it-IT" sz="1900" dirty="0" smtClean="0"/>
              <a:t> </a:t>
            </a:r>
            <a:r>
              <a:rPr lang="it-IT" sz="1900" dirty="0" err="1" smtClean="0"/>
              <a:t>an</a:t>
            </a:r>
            <a:r>
              <a:rPr lang="it-IT" sz="1900" dirty="0" smtClean="0"/>
              <a:t> </a:t>
            </a:r>
            <a:r>
              <a:rPr lang="it-IT" sz="1900" dirty="0" err="1" smtClean="0"/>
              <a:t>hour</a:t>
            </a:r>
            <a:r>
              <a:rPr lang="it-IT" sz="1900" dirty="0" smtClean="0"/>
              <a:t> and sift it. Finally add  cinnamon and dark chocolate.</a:t>
            </a:r>
          </a:p>
          <a:p>
            <a:pPr algn="just"/>
            <a:endParaRPr lang="it-IT" sz="2000" dirty="0" smtClean="0"/>
          </a:p>
          <a:p>
            <a:pPr algn="just"/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3283" y="789644"/>
            <a:ext cx="3963590" cy="199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3840" y="3068127"/>
            <a:ext cx="3832052" cy="25308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22364" y="829994"/>
            <a:ext cx="4093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C000"/>
                </a:solidFill>
                <a:latin typeface="+mj-lt"/>
              </a:rPr>
              <a:t>INGREDIENTS </a:t>
            </a:r>
            <a:r>
              <a:rPr lang="it-IT" sz="2200" b="1" dirty="0" err="1" smtClean="0">
                <a:solidFill>
                  <a:srgbClr val="FFC000"/>
                </a:solidFill>
                <a:latin typeface="+mj-lt"/>
              </a:rPr>
              <a:t>for</a:t>
            </a:r>
            <a:r>
              <a:rPr lang="it-IT" sz="2200" b="1" dirty="0" smtClean="0">
                <a:solidFill>
                  <a:srgbClr val="FFC000"/>
                </a:solidFill>
                <a:latin typeface="+mj-lt"/>
              </a:rPr>
              <a:t>  the </a:t>
            </a:r>
            <a:r>
              <a:rPr lang="it-IT" sz="2200" b="1" dirty="0" err="1" smtClean="0">
                <a:solidFill>
                  <a:srgbClr val="FFC000"/>
                </a:solidFill>
                <a:latin typeface="+mj-lt"/>
              </a:rPr>
              <a:t>filling</a:t>
            </a:r>
            <a:endParaRPr lang="it-IT" sz="22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6046817" y="5399705"/>
            <a:ext cx="520505" cy="553220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83211" y="477148"/>
            <a:ext cx="995600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100" dirty="0" err="1" smtClean="0"/>
              <a:t>If</a:t>
            </a:r>
            <a:r>
              <a:rPr lang="it-IT" sz="2100" dirty="0" smtClean="0"/>
              <a:t> </a:t>
            </a:r>
            <a:r>
              <a:rPr lang="it-IT" sz="2100" dirty="0" err="1" smtClean="0"/>
              <a:t>you</a:t>
            </a:r>
            <a:r>
              <a:rPr lang="it-IT" sz="2100" dirty="0" smtClean="0"/>
              <a:t> </a:t>
            </a:r>
            <a:r>
              <a:rPr lang="it-IT" sz="2100" dirty="0" err="1" smtClean="0"/>
              <a:t>have</a:t>
            </a:r>
            <a:r>
              <a:rPr lang="it-IT" sz="2100" dirty="0" smtClean="0"/>
              <a:t> the </a:t>
            </a:r>
            <a:r>
              <a:rPr lang="it-IT" sz="2100" dirty="0" err="1" smtClean="0"/>
              <a:t>opportunity</a:t>
            </a:r>
            <a:r>
              <a:rPr lang="it-IT" sz="2100" dirty="0" smtClean="0"/>
              <a:t>, </a:t>
            </a:r>
            <a:r>
              <a:rPr lang="it-IT" sz="2100" dirty="0" err="1" smtClean="0"/>
              <a:t>use</a:t>
            </a:r>
            <a:r>
              <a:rPr lang="it-IT" sz="2100" dirty="0" smtClean="0"/>
              <a:t> a </a:t>
            </a:r>
            <a:r>
              <a:rPr lang="it-IT" sz="2100" dirty="0" err="1" smtClean="0"/>
              <a:t>planetery</a:t>
            </a:r>
            <a:r>
              <a:rPr lang="it-IT" sz="2100" dirty="0" smtClean="0"/>
              <a:t> mixer </a:t>
            </a:r>
            <a:r>
              <a:rPr lang="it-IT" sz="2100" dirty="0" err="1" smtClean="0"/>
              <a:t>with</a:t>
            </a:r>
            <a:r>
              <a:rPr lang="it-IT" sz="2100" dirty="0" smtClean="0"/>
              <a:t> the </a:t>
            </a:r>
            <a:r>
              <a:rPr lang="it-IT" sz="2100" dirty="0" err="1" smtClean="0"/>
              <a:t>leaf</a:t>
            </a:r>
            <a:r>
              <a:rPr lang="it-IT" sz="2100" dirty="0" smtClean="0"/>
              <a:t> </a:t>
            </a:r>
            <a:r>
              <a:rPr lang="it-IT" sz="2100" dirty="0" err="1" smtClean="0"/>
              <a:t>tool</a:t>
            </a:r>
            <a:r>
              <a:rPr lang="it-IT" sz="2100" dirty="0" smtClean="0"/>
              <a:t>,  mix </a:t>
            </a:r>
            <a:r>
              <a:rPr lang="it-IT" sz="2100" dirty="0" err="1" smtClean="0"/>
              <a:t>flour</a:t>
            </a:r>
            <a:r>
              <a:rPr lang="it-IT" sz="2100" dirty="0" smtClean="0"/>
              <a:t>, </a:t>
            </a:r>
            <a:r>
              <a:rPr lang="it-IT" sz="2100" dirty="0" err="1" smtClean="0"/>
              <a:t>sugar</a:t>
            </a:r>
            <a:r>
              <a:rPr lang="it-IT" sz="2100" dirty="0" smtClean="0"/>
              <a:t>, </a:t>
            </a:r>
            <a:r>
              <a:rPr lang="it-IT" sz="2100" dirty="0" err="1" smtClean="0"/>
              <a:t>cocoa</a:t>
            </a:r>
            <a:r>
              <a:rPr lang="it-IT" sz="2100" dirty="0" smtClean="0"/>
              <a:t>, </a:t>
            </a:r>
            <a:r>
              <a:rPr lang="it-IT" sz="2100" dirty="0" err="1" smtClean="0"/>
              <a:t>salt</a:t>
            </a:r>
            <a:r>
              <a:rPr lang="it-IT" sz="2100" dirty="0" smtClean="0"/>
              <a:t>,  </a:t>
            </a:r>
            <a:r>
              <a:rPr lang="it-IT" sz="2100" dirty="0" err="1" smtClean="0"/>
              <a:t>lard</a:t>
            </a:r>
            <a:r>
              <a:rPr lang="it-IT" sz="2100" dirty="0" smtClean="0"/>
              <a:t>  </a:t>
            </a:r>
            <a:r>
              <a:rPr lang="it-IT" sz="2100" dirty="0" err="1" smtClean="0"/>
              <a:t>well</a:t>
            </a:r>
            <a:r>
              <a:rPr lang="it-IT" sz="2100" dirty="0" smtClean="0"/>
              <a:t> and </a:t>
            </a:r>
            <a:r>
              <a:rPr lang="it-IT" sz="2100" dirty="0" err="1" smtClean="0"/>
              <a:t>then</a:t>
            </a:r>
            <a:r>
              <a:rPr lang="it-IT" sz="2100" dirty="0" smtClean="0"/>
              <a:t> add the </a:t>
            </a:r>
            <a:r>
              <a:rPr lang="it-IT" sz="2100" dirty="0" err="1" smtClean="0"/>
              <a:t>eggs</a:t>
            </a:r>
            <a:r>
              <a:rPr lang="it-IT" sz="2100" dirty="0" smtClean="0"/>
              <a:t>, </a:t>
            </a:r>
            <a:r>
              <a:rPr lang="it-IT" sz="2100" dirty="0" err="1" smtClean="0"/>
              <a:t>letting</a:t>
            </a:r>
            <a:r>
              <a:rPr lang="it-IT" sz="2100" dirty="0" smtClean="0"/>
              <a:t> </a:t>
            </a:r>
            <a:r>
              <a:rPr lang="it-IT" sz="2100" dirty="0" err="1" smtClean="0"/>
              <a:t>them</a:t>
            </a:r>
            <a:r>
              <a:rPr lang="it-IT" sz="2100" dirty="0" smtClean="0"/>
              <a:t> combine </a:t>
            </a:r>
            <a:r>
              <a:rPr lang="it-IT" sz="2100" dirty="0" err="1" smtClean="0"/>
              <a:t>well</a:t>
            </a:r>
            <a:r>
              <a:rPr lang="it-IT" sz="2100" dirty="0" smtClean="0"/>
              <a:t>. </a:t>
            </a:r>
            <a:r>
              <a:rPr lang="it-IT" sz="2100" dirty="0" err="1" smtClean="0"/>
              <a:t>Keep</a:t>
            </a:r>
            <a:r>
              <a:rPr lang="it-IT" sz="2100" dirty="0" smtClean="0"/>
              <a:t> on </a:t>
            </a:r>
            <a:r>
              <a:rPr lang="it-IT" sz="2100" dirty="0" err="1" smtClean="0"/>
              <a:t>working</a:t>
            </a:r>
            <a:r>
              <a:rPr lang="it-IT" sz="2100" dirty="0" smtClean="0"/>
              <a:t>, add </a:t>
            </a:r>
            <a:r>
              <a:rPr lang="it-IT" sz="2100" dirty="0" err="1" smtClean="0"/>
              <a:t>Marsal</a:t>
            </a:r>
            <a:r>
              <a:rPr lang="it-IT" sz="2100" dirty="0" smtClean="0"/>
              <a:t> and </a:t>
            </a:r>
            <a:r>
              <a:rPr lang="it-IT" sz="2100" dirty="0" err="1" smtClean="0"/>
              <a:t>vinegar</a:t>
            </a:r>
            <a:r>
              <a:rPr lang="it-IT" sz="2100" dirty="0" smtClean="0"/>
              <a:t> </a:t>
            </a:r>
            <a:r>
              <a:rPr lang="it-IT" sz="2100" dirty="0" err="1" smtClean="0"/>
              <a:t>until</a:t>
            </a:r>
            <a:r>
              <a:rPr lang="it-IT" sz="2100" dirty="0" smtClean="0"/>
              <a:t> the </a:t>
            </a:r>
            <a:r>
              <a:rPr lang="it-IT" sz="2100" dirty="0" err="1" smtClean="0"/>
              <a:t>mixture</a:t>
            </a:r>
            <a:r>
              <a:rPr lang="it-IT" sz="2100" dirty="0" smtClean="0"/>
              <a:t> </a:t>
            </a:r>
            <a:r>
              <a:rPr lang="it-IT" sz="2100" dirty="0" err="1" smtClean="0"/>
              <a:t>is</a:t>
            </a:r>
            <a:r>
              <a:rPr lang="it-IT" sz="2100" dirty="0" smtClean="0"/>
              <a:t> </a:t>
            </a:r>
            <a:r>
              <a:rPr lang="it-IT" sz="2100" dirty="0" err="1" smtClean="0"/>
              <a:t>not</a:t>
            </a:r>
            <a:r>
              <a:rPr lang="it-IT" sz="2100" dirty="0" smtClean="0"/>
              <a:t> soft </a:t>
            </a:r>
            <a:r>
              <a:rPr lang="it-IT" sz="2100" dirty="0" err="1" smtClean="0"/>
              <a:t>but</a:t>
            </a:r>
            <a:r>
              <a:rPr lang="it-IT" sz="2100" dirty="0" smtClean="0"/>
              <a:t> </a:t>
            </a:r>
            <a:r>
              <a:rPr lang="it-IT" sz="2100" dirty="0" err="1" smtClean="0"/>
              <a:t>firm</a:t>
            </a:r>
            <a:r>
              <a:rPr lang="it-IT" sz="2100" dirty="0" smtClean="0"/>
              <a:t>. </a:t>
            </a:r>
            <a:r>
              <a:rPr lang="it-IT" sz="2100" dirty="0" err="1" smtClean="0"/>
              <a:t>Make</a:t>
            </a:r>
            <a:r>
              <a:rPr lang="it-IT" sz="2100" dirty="0" smtClean="0"/>
              <a:t> a ball, </a:t>
            </a:r>
            <a:r>
              <a:rPr lang="it-IT" sz="2100" dirty="0" err="1" smtClean="0"/>
              <a:t>wrap</a:t>
            </a:r>
            <a:r>
              <a:rPr lang="it-IT" sz="2100" dirty="0" smtClean="0"/>
              <a:t> it </a:t>
            </a:r>
            <a:r>
              <a:rPr lang="it-IT" sz="2100" dirty="0" err="1" smtClean="0"/>
              <a:t>with</a:t>
            </a:r>
            <a:r>
              <a:rPr lang="it-IT" sz="2100" dirty="0" smtClean="0"/>
              <a:t> </a:t>
            </a:r>
            <a:r>
              <a:rPr lang="it-IT" sz="2100" dirty="0" err="1" smtClean="0"/>
              <a:t>parchment</a:t>
            </a:r>
            <a:r>
              <a:rPr lang="it-IT" sz="2100" dirty="0" smtClean="0"/>
              <a:t> </a:t>
            </a:r>
            <a:r>
              <a:rPr lang="it-IT" sz="2100" dirty="0" err="1" smtClean="0"/>
              <a:t>paper</a:t>
            </a:r>
            <a:r>
              <a:rPr lang="it-IT" sz="2100" dirty="0" smtClean="0"/>
              <a:t> and put it </a:t>
            </a:r>
            <a:r>
              <a:rPr lang="it-IT" sz="2100" dirty="0" err="1" smtClean="0"/>
              <a:t>into</a:t>
            </a:r>
            <a:r>
              <a:rPr lang="it-IT" sz="2100" dirty="0" smtClean="0"/>
              <a:t> </a:t>
            </a:r>
            <a:r>
              <a:rPr lang="it-IT" sz="2100" dirty="0" err="1" smtClean="0"/>
              <a:t>refrigerator</a:t>
            </a:r>
            <a:r>
              <a:rPr lang="it-IT" sz="2100" dirty="0" smtClean="0"/>
              <a:t> </a:t>
            </a:r>
            <a:r>
              <a:rPr lang="it-IT" sz="2100" dirty="0" err="1" smtClean="0"/>
              <a:t>for</a:t>
            </a:r>
            <a:r>
              <a:rPr lang="it-IT" sz="2100" dirty="0" smtClean="0"/>
              <a:t> at </a:t>
            </a:r>
            <a:r>
              <a:rPr lang="it-IT" sz="2100" dirty="0" err="1" smtClean="0"/>
              <a:t>least</a:t>
            </a:r>
            <a:r>
              <a:rPr lang="it-IT" sz="2100" dirty="0" smtClean="0"/>
              <a:t> </a:t>
            </a:r>
            <a:r>
              <a:rPr lang="it-IT" sz="2100" dirty="0" err="1" smtClean="0"/>
              <a:t>an</a:t>
            </a:r>
            <a:r>
              <a:rPr lang="it-IT" sz="2100" dirty="0" smtClean="0"/>
              <a:t> </a:t>
            </a:r>
            <a:r>
              <a:rPr lang="it-IT" sz="2100" dirty="0" err="1" smtClean="0"/>
              <a:t>hour</a:t>
            </a:r>
            <a:r>
              <a:rPr lang="it-IT" sz="2100" dirty="0" smtClean="0"/>
              <a:t>.</a:t>
            </a:r>
          </a:p>
          <a:p>
            <a:pPr algn="just"/>
            <a:r>
              <a:rPr lang="it-IT" sz="2100" dirty="0" err="1" smtClean="0"/>
              <a:t>Flatten</a:t>
            </a:r>
            <a:r>
              <a:rPr lang="it-IT" sz="2100" dirty="0" smtClean="0"/>
              <a:t> the </a:t>
            </a:r>
            <a:r>
              <a:rPr lang="it-IT" sz="2100" dirty="0" err="1" smtClean="0"/>
              <a:t>dough</a:t>
            </a:r>
            <a:r>
              <a:rPr lang="it-IT" sz="2100" dirty="0" smtClean="0"/>
              <a:t> and </a:t>
            </a:r>
            <a:r>
              <a:rPr lang="it-IT" sz="2100" dirty="0" err="1" smtClean="0"/>
              <a:t>make</a:t>
            </a:r>
            <a:r>
              <a:rPr lang="it-IT" sz="2100" dirty="0" smtClean="0"/>
              <a:t> it </a:t>
            </a:r>
            <a:r>
              <a:rPr lang="it-IT" sz="2100" dirty="0" err="1" smtClean="0"/>
              <a:t>thin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a </a:t>
            </a:r>
            <a:r>
              <a:rPr lang="it-IT" sz="2100" dirty="0" err="1" smtClean="0"/>
              <a:t>rolling</a:t>
            </a:r>
            <a:r>
              <a:rPr lang="it-IT" sz="2100" dirty="0" smtClean="0"/>
              <a:t> pin </a:t>
            </a:r>
            <a:r>
              <a:rPr lang="it-IT" sz="2100" dirty="0" err="1" smtClean="0"/>
              <a:t>gradually</a:t>
            </a:r>
            <a:r>
              <a:rPr lang="it-IT" sz="2100" dirty="0" smtClean="0"/>
              <a:t> </a:t>
            </a:r>
            <a:r>
              <a:rPr lang="it-IT" sz="2100" dirty="0" err="1" smtClean="0"/>
              <a:t>sprinkling</a:t>
            </a:r>
            <a:r>
              <a:rPr lang="it-IT" sz="2100" dirty="0" smtClean="0"/>
              <a:t>  </a:t>
            </a:r>
            <a:r>
              <a:rPr lang="it-IT" sz="2100" dirty="0" err="1" smtClean="0"/>
              <a:t>with</a:t>
            </a:r>
            <a:r>
              <a:rPr lang="it-IT" sz="2100" dirty="0" smtClean="0"/>
              <a:t> </a:t>
            </a:r>
            <a:r>
              <a:rPr lang="it-IT" sz="2100" dirty="0" err="1" smtClean="0"/>
              <a:t>flour</a:t>
            </a:r>
            <a:r>
              <a:rPr lang="it-IT" sz="2100" dirty="0" smtClean="0"/>
              <a:t> </a:t>
            </a:r>
            <a:r>
              <a:rPr lang="it-IT" sz="2100" dirty="0" err="1" smtClean="0"/>
              <a:t>both</a:t>
            </a:r>
            <a:r>
              <a:rPr lang="it-IT" sz="2100" dirty="0" smtClean="0"/>
              <a:t> the </a:t>
            </a:r>
            <a:r>
              <a:rPr lang="it-IT" sz="2100" dirty="0" err="1" smtClean="0"/>
              <a:t>worktop</a:t>
            </a:r>
            <a:r>
              <a:rPr lang="it-IT" sz="2100" dirty="0" smtClean="0"/>
              <a:t> and the </a:t>
            </a:r>
            <a:r>
              <a:rPr lang="it-IT" sz="2100" dirty="0" err="1" smtClean="0"/>
              <a:t>dough</a:t>
            </a:r>
            <a:r>
              <a:rPr lang="it-IT" sz="2100" dirty="0" smtClean="0"/>
              <a:t>. </a:t>
            </a:r>
            <a:r>
              <a:rPr lang="it-IT" sz="2100" dirty="0" err="1" smtClean="0"/>
              <a:t>When</a:t>
            </a:r>
            <a:r>
              <a:rPr lang="it-IT" sz="2100" dirty="0" smtClean="0"/>
              <a:t> it </a:t>
            </a:r>
            <a:r>
              <a:rPr lang="it-IT" sz="2100" dirty="0" err="1" smtClean="0"/>
              <a:t>reaches</a:t>
            </a:r>
            <a:r>
              <a:rPr lang="it-IT" sz="2100" dirty="0" smtClean="0"/>
              <a:t> the </a:t>
            </a:r>
            <a:r>
              <a:rPr lang="it-IT" sz="2100" dirty="0" err="1" smtClean="0"/>
              <a:t>desired</a:t>
            </a:r>
            <a:r>
              <a:rPr lang="it-IT" sz="2100" dirty="0" smtClean="0"/>
              <a:t> </a:t>
            </a:r>
            <a:r>
              <a:rPr lang="it-IT" sz="2100" dirty="0" err="1" smtClean="0"/>
              <a:t>thickness</a:t>
            </a:r>
            <a:r>
              <a:rPr lang="it-IT" sz="2100" dirty="0" smtClean="0"/>
              <a:t>, </a:t>
            </a:r>
            <a:r>
              <a:rPr lang="it-IT" sz="2100" dirty="0" err="1" smtClean="0"/>
              <a:t>make</a:t>
            </a:r>
            <a:r>
              <a:rPr lang="it-IT" sz="2100" dirty="0" smtClean="0"/>
              <a:t> some </a:t>
            </a:r>
            <a:r>
              <a:rPr lang="it-IT" sz="2100" dirty="0" err="1" smtClean="0"/>
              <a:t>disks</a:t>
            </a:r>
            <a:r>
              <a:rPr lang="it-IT" sz="2100" dirty="0" smtClean="0"/>
              <a:t> </a:t>
            </a:r>
            <a:r>
              <a:rPr lang="it-IT" sz="2100" dirty="0" err="1" smtClean="0"/>
              <a:t>which</a:t>
            </a:r>
            <a:r>
              <a:rPr lang="it-IT" sz="2100" dirty="0" smtClean="0"/>
              <a:t> </a:t>
            </a:r>
            <a:r>
              <a:rPr lang="it-IT" sz="2100" dirty="0" err="1" smtClean="0"/>
              <a:t>have</a:t>
            </a:r>
            <a:r>
              <a:rPr lang="it-IT" sz="2100" dirty="0" smtClean="0"/>
              <a:t> a 10 cm </a:t>
            </a:r>
            <a:r>
              <a:rPr lang="it-IT" sz="2100" dirty="0" err="1" smtClean="0"/>
              <a:t>diameter</a:t>
            </a:r>
            <a:r>
              <a:rPr lang="it-IT" sz="2100" dirty="0" smtClean="0"/>
              <a:t>, </a:t>
            </a:r>
            <a:r>
              <a:rPr lang="it-IT" sz="2100" dirty="0" err="1" smtClean="0"/>
              <a:t>wrap</a:t>
            </a:r>
            <a:r>
              <a:rPr lang="it-IT" sz="2100" dirty="0" smtClean="0"/>
              <a:t> </a:t>
            </a:r>
            <a:r>
              <a:rPr lang="it-IT" sz="2100" dirty="0" err="1" smtClean="0"/>
              <a:t>them</a:t>
            </a:r>
            <a:r>
              <a:rPr lang="it-IT" sz="2100" dirty="0" smtClean="0"/>
              <a:t> </a:t>
            </a:r>
            <a:r>
              <a:rPr lang="it-IT" sz="2100" dirty="0" err="1" smtClean="0"/>
              <a:t>around</a:t>
            </a:r>
            <a:r>
              <a:rPr lang="it-IT" sz="2100" dirty="0" smtClean="0"/>
              <a:t> the metal </a:t>
            </a:r>
            <a:r>
              <a:rPr lang="it-IT" sz="2100" dirty="0" err="1" smtClean="0"/>
              <a:t>rods</a:t>
            </a:r>
            <a:r>
              <a:rPr lang="it-IT" sz="2100" dirty="0" smtClean="0"/>
              <a:t> </a:t>
            </a:r>
            <a:r>
              <a:rPr lang="it-IT" sz="2100" dirty="0" err="1" smtClean="0"/>
              <a:t>greased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oil, </a:t>
            </a:r>
            <a:r>
              <a:rPr lang="it-IT" sz="2100" dirty="0" err="1" smtClean="0"/>
              <a:t>joining</a:t>
            </a:r>
            <a:r>
              <a:rPr lang="it-IT" sz="2100" dirty="0" smtClean="0"/>
              <a:t> the </a:t>
            </a:r>
            <a:r>
              <a:rPr lang="it-IT" sz="2100" dirty="0" err="1" smtClean="0"/>
              <a:t>edjes</a:t>
            </a:r>
            <a:r>
              <a:rPr lang="it-IT" sz="2100" dirty="0" smtClean="0"/>
              <a:t>, </a:t>
            </a:r>
            <a:r>
              <a:rPr lang="it-IT" sz="2100" dirty="0" err="1" smtClean="0"/>
              <a:t>brushing</a:t>
            </a:r>
            <a:r>
              <a:rPr lang="it-IT" sz="2100" dirty="0" smtClean="0"/>
              <a:t> </a:t>
            </a:r>
            <a:r>
              <a:rPr lang="it-IT" sz="2100" dirty="0" err="1" smtClean="0"/>
              <a:t>them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</a:t>
            </a:r>
            <a:r>
              <a:rPr lang="it-IT" sz="2100" dirty="0" err="1" smtClean="0"/>
              <a:t>beaten</a:t>
            </a:r>
            <a:r>
              <a:rPr lang="it-IT" sz="2100" dirty="0" smtClean="0"/>
              <a:t> </a:t>
            </a:r>
            <a:r>
              <a:rPr lang="it-IT" sz="2100" dirty="0" err="1" smtClean="0"/>
              <a:t>egg</a:t>
            </a:r>
            <a:r>
              <a:rPr lang="it-IT" sz="2100" dirty="0" smtClean="0"/>
              <a:t> </a:t>
            </a:r>
            <a:r>
              <a:rPr lang="it-IT" sz="2100" dirty="0" err="1" smtClean="0"/>
              <a:t>white</a:t>
            </a:r>
            <a:r>
              <a:rPr lang="it-IT" sz="2100" dirty="0" smtClean="0"/>
              <a:t>.</a:t>
            </a:r>
          </a:p>
          <a:p>
            <a:pPr algn="just"/>
            <a:r>
              <a:rPr lang="it-IT" sz="2100" dirty="0" err="1" smtClean="0"/>
              <a:t>Fry</a:t>
            </a:r>
            <a:r>
              <a:rPr lang="it-IT" sz="2100" dirty="0" smtClean="0"/>
              <a:t> in </a:t>
            </a:r>
            <a:r>
              <a:rPr lang="it-IT" sz="2100" dirty="0" err="1" smtClean="0"/>
              <a:t>plenty</a:t>
            </a:r>
            <a:r>
              <a:rPr lang="it-IT" sz="2100" dirty="0" smtClean="0"/>
              <a:t> </a:t>
            </a:r>
            <a:r>
              <a:rPr lang="it-IT" sz="2100" dirty="0" err="1" smtClean="0"/>
              <a:t>of</a:t>
            </a:r>
            <a:r>
              <a:rPr lang="it-IT" sz="2100" dirty="0" smtClean="0"/>
              <a:t> hot oil, </a:t>
            </a:r>
            <a:r>
              <a:rPr lang="it-IT" sz="2100" dirty="0" err="1" smtClean="0"/>
              <a:t>two</a:t>
            </a:r>
            <a:r>
              <a:rPr lang="it-IT" sz="2100" dirty="0" smtClean="0"/>
              <a:t> </a:t>
            </a:r>
            <a:r>
              <a:rPr lang="it-IT" sz="2100" dirty="0" err="1" smtClean="0"/>
              <a:t>to</a:t>
            </a:r>
            <a:r>
              <a:rPr lang="it-IT" sz="2100" dirty="0" smtClean="0"/>
              <a:t> </a:t>
            </a:r>
            <a:r>
              <a:rPr lang="it-IT" sz="2100" dirty="0" err="1" smtClean="0"/>
              <a:t>three</a:t>
            </a:r>
            <a:r>
              <a:rPr lang="it-IT" sz="2100" dirty="0" smtClean="0"/>
              <a:t> at a </a:t>
            </a:r>
            <a:r>
              <a:rPr lang="it-IT" sz="2100" dirty="0" err="1" smtClean="0"/>
              <a:t>time</a:t>
            </a:r>
            <a:r>
              <a:rPr lang="it-IT" sz="2100" dirty="0" smtClean="0"/>
              <a:t>. As </a:t>
            </a:r>
            <a:r>
              <a:rPr lang="it-IT" sz="2100" dirty="0" err="1" smtClean="0"/>
              <a:t>soon</a:t>
            </a:r>
            <a:r>
              <a:rPr lang="it-IT" sz="2100" dirty="0" smtClean="0"/>
              <a:t> </a:t>
            </a:r>
            <a:r>
              <a:rPr lang="it-IT" sz="2100" dirty="0" err="1" smtClean="0"/>
              <a:t>as</a:t>
            </a:r>
            <a:r>
              <a:rPr lang="it-IT" sz="2100" dirty="0" smtClean="0"/>
              <a:t> the </a:t>
            </a:r>
            <a:r>
              <a:rPr lang="it-IT" sz="2100" dirty="0" err="1" smtClean="0"/>
              <a:t>rind</a:t>
            </a:r>
            <a:r>
              <a:rPr lang="it-IT" sz="2100" dirty="0" smtClean="0"/>
              <a:t> </a:t>
            </a:r>
            <a:r>
              <a:rPr lang="it-IT" sz="2100" dirty="0" err="1" smtClean="0"/>
              <a:t>is</a:t>
            </a:r>
            <a:r>
              <a:rPr lang="it-IT" sz="2100" dirty="0" smtClean="0"/>
              <a:t> dark </a:t>
            </a:r>
            <a:r>
              <a:rPr lang="it-IT" sz="2100" dirty="0" err="1" smtClean="0"/>
              <a:t>gold</a:t>
            </a:r>
            <a:r>
              <a:rPr lang="it-IT" sz="2100" dirty="0" smtClean="0"/>
              <a:t>, </a:t>
            </a:r>
            <a:r>
              <a:rPr lang="it-IT" sz="2100" dirty="0" err="1" smtClean="0"/>
              <a:t>place</a:t>
            </a:r>
            <a:r>
              <a:rPr lang="it-IT" sz="2100" dirty="0" smtClean="0"/>
              <a:t> </a:t>
            </a:r>
            <a:r>
              <a:rPr lang="it-IT" sz="2100" dirty="0" err="1" smtClean="0"/>
              <a:t>them</a:t>
            </a:r>
            <a:r>
              <a:rPr lang="it-IT" sz="2100" dirty="0" smtClean="0"/>
              <a:t> on </a:t>
            </a:r>
            <a:r>
              <a:rPr lang="it-IT" sz="2100" dirty="0" err="1" smtClean="0"/>
              <a:t>absorbing</a:t>
            </a:r>
            <a:r>
              <a:rPr lang="it-IT" sz="2100" dirty="0" smtClean="0"/>
              <a:t> </a:t>
            </a:r>
            <a:r>
              <a:rPr lang="it-IT" sz="2100" dirty="0" err="1" smtClean="0"/>
              <a:t>paper</a:t>
            </a:r>
            <a:r>
              <a:rPr lang="it-IT" sz="2100" dirty="0" smtClean="0"/>
              <a:t> </a:t>
            </a:r>
            <a:r>
              <a:rPr lang="it-IT" sz="2100" dirty="0" err="1" smtClean="0"/>
              <a:t>towels</a:t>
            </a:r>
            <a:r>
              <a:rPr lang="it-IT" sz="2100" dirty="0" smtClean="0"/>
              <a:t> </a:t>
            </a:r>
            <a:r>
              <a:rPr lang="it-IT" sz="2100" dirty="0" err="1" smtClean="0"/>
              <a:t>to</a:t>
            </a:r>
            <a:r>
              <a:rPr lang="it-IT" sz="2100" dirty="0" smtClean="0"/>
              <a:t> </a:t>
            </a:r>
            <a:r>
              <a:rPr lang="it-IT" sz="2100" dirty="0" err="1" smtClean="0"/>
              <a:t>cool</a:t>
            </a:r>
            <a:r>
              <a:rPr lang="it-IT" sz="2100" dirty="0" smtClean="0"/>
              <a:t>. Twist and </a:t>
            </a:r>
            <a:r>
              <a:rPr lang="it-IT" sz="2100" dirty="0" err="1" smtClean="0"/>
              <a:t>remove</a:t>
            </a:r>
            <a:r>
              <a:rPr lang="it-IT" sz="2100" dirty="0" smtClean="0"/>
              <a:t> </a:t>
            </a:r>
            <a:r>
              <a:rPr lang="it-IT" sz="2100" dirty="0" err="1" smtClean="0"/>
              <a:t>gently</a:t>
            </a:r>
            <a:r>
              <a:rPr lang="it-IT" sz="2100" dirty="0" smtClean="0"/>
              <a:t>  the </a:t>
            </a:r>
            <a:r>
              <a:rPr lang="it-IT" sz="2100" dirty="0" err="1" smtClean="0"/>
              <a:t>rods</a:t>
            </a:r>
            <a:r>
              <a:rPr lang="it-IT" sz="2100" dirty="0" smtClean="0"/>
              <a:t>. </a:t>
            </a:r>
            <a:endParaRPr lang="it-IT" sz="21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69145" y="4586069"/>
            <a:ext cx="99880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FC000"/>
                </a:solidFill>
              </a:rPr>
              <a:t>LET’S PREPARE </a:t>
            </a:r>
            <a:r>
              <a:rPr lang="it-IT" sz="2200" b="1" i="1" dirty="0" smtClean="0">
                <a:solidFill>
                  <a:srgbClr val="FFC000"/>
                </a:solidFill>
              </a:rPr>
              <a:t>CANNOLI</a:t>
            </a:r>
          </a:p>
          <a:p>
            <a:pPr algn="just"/>
            <a:r>
              <a:rPr lang="it-IT" sz="2100" dirty="0" err="1" smtClean="0"/>
              <a:t>Fill</a:t>
            </a:r>
            <a:r>
              <a:rPr lang="it-IT" sz="2100" dirty="0" smtClean="0"/>
              <a:t> in the </a:t>
            </a:r>
            <a:r>
              <a:rPr lang="it-IT" sz="2100" dirty="0" err="1" smtClean="0"/>
              <a:t>rinds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the </a:t>
            </a:r>
            <a:r>
              <a:rPr lang="it-IT" sz="2100" i="1" dirty="0" smtClean="0"/>
              <a:t>ricotta</a:t>
            </a:r>
            <a:r>
              <a:rPr lang="it-IT" sz="2100" dirty="0" smtClean="0"/>
              <a:t> </a:t>
            </a:r>
            <a:r>
              <a:rPr lang="it-IT" sz="2100" dirty="0" err="1" smtClean="0"/>
              <a:t>cream</a:t>
            </a:r>
            <a:r>
              <a:rPr lang="it-IT" sz="2100" dirty="0" smtClean="0"/>
              <a:t> and </a:t>
            </a:r>
            <a:r>
              <a:rPr lang="it-IT" sz="2100" dirty="0" err="1" smtClean="0"/>
              <a:t>smooth</a:t>
            </a:r>
            <a:r>
              <a:rPr lang="it-IT" sz="2100" dirty="0" smtClean="0"/>
              <a:t> the </a:t>
            </a:r>
            <a:r>
              <a:rPr lang="it-IT" sz="2100" dirty="0" err="1" smtClean="0"/>
              <a:t>ends</a:t>
            </a:r>
            <a:r>
              <a:rPr lang="it-IT" sz="2100" dirty="0" smtClean="0"/>
              <a:t> </a:t>
            </a:r>
            <a:r>
              <a:rPr lang="it-IT" sz="2100" dirty="0" err="1" smtClean="0"/>
              <a:t>helping</a:t>
            </a:r>
            <a:r>
              <a:rPr lang="it-IT" sz="2100" dirty="0" smtClean="0"/>
              <a:t> </a:t>
            </a:r>
            <a:r>
              <a:rPr lang="it-IT" sz="2100" dirty="0" err="1" smtClean="0"/>
              <a:t>yourself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a </a:t>
            </a:r>
            <a:r>
              <a:rPr lang="it-IT" sz="2100" dirty="0" err="1" smtClean="0"/>
              <a:t>knife</a:t>
            </a:r>
            <a:r>
              <a:rPr lang="it-IT" sz="2100" dirty="0" smtClean="0"/>
              <a:t>. </a:t>
            </a:r>
            <a:r>
              <a:rPr lang="it-IT" sz="2100" dirty="0" err="1" smtClean="0"/>
              <a:t>Place</a:t>
            </a:r>
            <a:r>
              <a:rPr lang="it-IT" sz="2100" dirty="0" smtClean="0"/>
              <a:t> a </a:t>
            </a:r>
            <a:r>
              <a:rPr lang="it-IT" sz="2100" dirty="0" err="1" smtClean="0"/>
              <a:t>candied</a:t>
            </a:r>
            <a:r>
              <a:rPr lang="it-IT" sz="2100" dirty="0" smtClean="0"/>
              <a:t> cherry on the </a:t>
            </a:r>
            <a:r>
              <a:rPr lang="it-IT" sz="2100" dirty="0" err="1" smtClean="0"/>
              <a:t>ends</a:t>
            </a:r>
            <a:r>
              <a:rPr lang="it-IT" sz="2100" dirty="0" smtClean="0"/>
              <a:t>, put </a:t>
            </a:r>
            <a:r>
              <a:rPr lang="it-IT" sz="2100" dirty="0" err="1" smtClean="0"/>
              <a:t>them</a:t>
            </a:r>
            <a:r>
              <a:rPr lang="it-IT" sz="2100" dirty="0" smtClean="0"/>
              <a:t> on a </a:t>
            </a:r>
            <a:r>
              <a:rPr lang="it-IT" sz="2100" dirty="0" err="1" smtClean="0"/>
              <a:t>tray</a:t>
            </a:r>
            <a:r>
              <a:rPr lang="it-IT" sz="2100" dirty="0" smtClean="0"/>
              <a:t> and </a:t>
            </a:r>
            <a:r>
              <a:rPr lang="it-IT" sz="2100" dirty="0" err="1" smtClean="0"/>
              <a:t>sprinkle</a:t>
            </a:r>
            <a:r>
              <a:rPr lang="it-IT" sz="2100" dirty="0" smtClean="0"/>
              <a:t> </a:t>
            </a:r>
            <a:r>
              <a:rPr lang="it-IT" sz="2100" dirty="0" err="1" smtClean="0"/>
              <a:t>with</a:t>
            </a:r>
            <a:r>
              <a:rPr lang="it-IT" sz="2100" dirty="0" smtClean="0"/>
              <a:t> </a:t>
            </a:r>
            <a:r>
              <a:rPr lang="it-IT" sz="2100" dirty="0" err="1" smtClean="0"/>
              <a:t>powdered</a:t>
            </a:r>
            <a:r>
              <a:rPr lang="it-IT" sz="2100" dirty="0" smtClean="0"/>
              <a:t> </a:t>
            </a:r>
            <a:r>
              <a:rPr lang="it-IT" sz="2100" dirty="0" err="1" smtClean="0"/>
              <a:t>sugar</a:t>
            </a:r>
            <a:r>
              <a:rPr lang="it-IT" sz="2100" dirty="0" smtClean="0"/>
              <a:t>. </a:t>
            </a:r>
          </a:p>
          <a:p>
            <a:pPr algn="just"/>
            <a:r>
              <a:rPr lang="it-IT" sz="2100" dirty="0" smtClean="0"/>
              <a:t>Finally </a:t>
            </a:r>
            <a:r>
              <a:rPr lang="it-IT" sz="2100" dirty="0" err="1" smtClean="0"/>
              <a:t>lay</a:t>
            </a:r>
            <a:r>
              <a:rPr lang="it-IT" sz="2100" dirty="0" smtClean="0"/>
              <a:t> the </a:t>
            </a:r>
            <a:r>
              <a:rPr lang="it-IT" sz="2100" dirty="0" err="1" smtClean="0"/>
              <a:t>candied</a:t>
            </a:r>
            <a:r>
              <a:rPr lang="it-IT" sz="2100" dirty="0" smtClean="0"/>
              <a:t> </a:t>
            </a:r>
            <a:r>
              <a:rPr lang="it-IT" sz="2100" dirty="0" err="1" smtClean="0"/>
              <a:t>orange</a:t>
            </a:r>
            <a:r>
              <a:rPr lang="it-IT" sz="2100" dirty="0" smtClean="0"/>
              <a:t> </a:t>
            </a:r>
            <a:r>
              <a:rPr lang="it-IT" sz="2100" dirty="0" err="1" smtClean="0"/>
              <a:t>peel</a:t>
            </a:r>
            <a:r>
              <a:rPr lang="it-IT" sz="2100" dirty="0" smtClean="0"/>
              <a:t> on the top </a:t>
            </a:r>
            <a:r>
              <a:rPr lang="it-IT" sz="2100" dirty="0" err="1" smtClean="0"/>
              <a:t>to</a:t>
            </a:r>
            <a:r>
              <a:rPr lang="it-IT" sz="2100" dirty="0" smtClean="0"/>
              <a:t> decorate.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6060887" y="5962414"/>
            <a:ext cx="438387" cy="480590"/>
          </a:xfrm>
        </p:spPr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220</TotalTime>
  <Words>299</Words>
  <Application>Microsoft Office PowerPoint</Application>
  <PresentationFormat>Personalizzato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Ione</vt:lpstr>
      <vt:lpstr>cannoli alla siciliana</vt:lpstr>
      <vt:lpstr>Diapositiva 2</vt:lpstr>
      <vt:lpstr>Diapositiva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cannoli alla siciliana</dc:title>
  <dc:creator>ipalbtur</dc:creator>
  <cp:lastModifiedBy>Flavia</cp:lastModifiedBy>
  <cp:revision>40</cp:revision>
  <dcterms:created xsi:type="dcterms:W3CDTF">2018-04-04T10:51:47Z</dcterms:created>
  <dcterms:modified xsi:type="dcterms:W3CDTF">2018-04-22T14:24:42Z</dcterms:modified>
</cp:coreProperties>
</file>