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6" r:id="rId4"/>
    <p:sldId id="267" r:id="rId5"/>
    <p:sldId id="268" r:id="rId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4" d="100"/>
          <a:sy n="54" d="100"/>
        </p:scale>
        <p:origin x="-581" y="-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722" y="5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82A763-9EE9-44FF-9CAE-BB270E29981E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92CCB-FF08-4D29-8DA3-E1FD86044808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62153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9EB8D7-C468-406D-B345-2821A7C65F86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8706C7-F2C3-48B6-8A22-C484D800B5D4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99506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8706C7-F2C3-48B6-8A22-C484D800B5D4}" type="slidenum">
              <a:rPr lang="it-IT" smtClean="0"/>
              <a:pPr rtl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9008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8706C7-F2C3-48B6-8A22-C484D800B5D4}" type="slidenum">
              <a:rPr lang="it-IT" smtClean="0"/>
              <a:pPr rtl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3378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2" y="295863"/>
            <a:ext cx="12188827" cy="6323264"/>
            <a:chOff x="-2" y="295863"/>
            <a:chExt cx="12188827" cy="6323264"/>
          </a:xfrm>
        </p:grpSpPr>
        <p:sp>
          <p:nvSpPr>
            <p:cNvPr id="33" name="Rettangolo 32"/>
            <p:cNvSpPr/>
            <p:nvPr/>
          </p:nvSpPr>
          <p:spPr>
            <a:xfrm>
              <a:off x="-1" y="1905000"/>
              <a:ext cx="12188826" cy="3200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-2" y="1795132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-2" y="5142116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36" name="Ovale 2"/>
            <p:cNvSpPr>
              <a:spLocks noChangeArrowheads="1"/>
            </p:cNvSpPr>
            <p:nvPr/>
          </p:nvSpPr>
          <p:spPr bwMode="grayWhite">
            <a:xfrm>
              <a:off x="534293" y="5791419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37" name="Ovale 3"/>
            <p:cNvSpPr>
              <a:spLocks noChangeArrowheads="1"/>
            </p:cNvSpPr>
            <p:nvPr/>
          </p:nvSpPr>
          <p:spPr bwMode="grayWhite">
            <a:xfrm>
              <a:off x="696482" y="5958903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38" name="Ovale 5"/>
            <p:cNvSpPr>
              <a:spLocks noChangeArrowheads="1"/>
            </p:cNvSpPr>
            <p:nvPr/>
          </p:nvSpPr>
          <p:spPr bwMode="grayWhite">
            <a:xfrm>
              <a:off x="213400" y="5778215"/>
              <a:ext cx="310863" cy="321012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39" name="Ovale 6"/>
            <p:cNvSpPr>
              <a:spLocks noChangeArrowheads="1"/>
            </p:cNvSpPr>
            <p:nvPr/>
          </p:nvSpPr>
          <p:spPr bwMode="grayWhite">
            <a:xfrm>
              <a:off x="284358" y="5851489"/>
              <a:ext cx="40547" cy="418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40" name="Ovale 8"/>
            <p:cNvSpPr>
              <a:spLocks noChangeArrowheads="1"/>
            </p:cNvSpPr>
            <p:nvPr/>
          </p:nvSpPr>
          <p:spPr bwMode="grayWhite">
            <a:xfrm>
              <a:off x="10486137" y="5404864"/>
              <a:ext cx="473052" cy="488496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41" name="Ovale 9"/>
            <p:cNvSpPr>
              <a:spLocks noChangeArrowheads="1"/>
            </p:cNvSpPr>
            <p:nvPr/>
          </p:nvSpPr>
          <p:spPr bwMode="grayWhite">
            <a:xfrm>
              <a:off x="10594263" y="5516520"/>
              <a:ext cx="65889" cy="680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42" name="Ovale 11"/>
            <p:cNvSpPr>
              <a:spLocks noChangeArrowheads="1"/>
            </p:cNvSpPr>
            <p:nvPr/>
          </p:nvSpPr>
          <p:spPr bwMode="grayWhite">
            <a:xfrm>
              <a:off x="6575012" y="621437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43" name="Ovale 12"/>
            <p:cNvSpPr>
              <a:spLocks noChangeArrowheads="1"/>
            </p:cNvSpPr>
            <p:nvPr/>
          </p:nvSpPr>
          <p:spPr bwMode="grayWhite">
            <a:xfrm>
              <a:off x="6664554" y="630683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44" name="Ovale 14"/>
            <p:cNvSpPr>
              <a:spLocks noChangeArrowheads="1"/>
            </p:cNvSpPr>
            <p:nvPr/>
          </p:nvSpPr>
          <p:spPr bwMode="grayWhite">
            <a:xfrm>
              <a:off x="3520863" y="57338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45" name="Ovale 15"/>
            <p:cNvSpPr>
              <a:spLocks noChangeArrowheads="1"/>
            </p:cNvSpPr>
            <p:nvPr/>
          </p:nvSpPr>
          <p:spPr bwMode="grayWhite">
            <a:xfrm>
              <a:off x="3610405" y="58262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46" name="Ovale 17"/>
            <p:cNvSpPr>
              <a:spLocks noChangeArrowheads="1"/>
            </p:cNvSpPr>
            <p:nvPr/>
          </p:nvSpPr>
          <p:spPr bwMode="grayWhite">
            <a:xfrm>
              <a:off x="5845161" y="295863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47" name="Ovale 18"/>
            <p:cNvSpPr>
              <a:spLocks noChangeArrowheads="1"/>
            </p:cNvSpPr>
            <p:nvPr/>
          </p:nvSpPr>
          <p:spPr bwMode="grayWhite">
            <a:xfrm>
              <a:off x="6007350" y="463347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48" name="Ovale 20"/>
            <p:cNvSpPr>
              <a:spLocks noChangeArrowheads="1"/>
            </p:cNvSpPr>
            <p:nvPr/>
          </p:nvSpPr>
          <p:spPr bwMode="grayWhite">
            <a:xfrm>
              <a:off x="5439688" y="63083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49" name="Ovale 21"/>
            <p:cNvSpPr>
              <a:spLocks noChangeArrowheads="1"/>
            </p:cNvSpPr>
            <p:nvPr/>
          </p:nvSpPr>
          <p:spPr bwMode="grayWhite">
            <a:xfrm>
              <a:off x="5529230" y="72329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50" name="Ovale 23"/>
            <p:cNvSpPr>
              <a:spLocks noChangeArrowheads="1"/>
            </p:cNvSpPr>
            <p:nvPr/>
          </p:nvSpPr>
          <p:spPr bwMode="grayWhite">
            <a:xfrm>
              <a:off x="6575012" y="29586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51" name="Ovale 24"/>
            <p:cNvSpPr>
              <a:spLocks noChangeArrowheads="1"/>
            </p:cNvSpPr>
            <p:nvPr/>
          </p:nvSpPr>
          <p:spPr bwMode="grayWhite">
            <a:xfrm>
              <a:off x="6664554" y="38832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52" name="Ovale 26"/>
            <p:cNvSpPr>
              <a:spLocks noChangeArrowheads="1"/>
            </p:cNvSpPr>
            <p:nvPr/>
          </p:nvSpPr>
          <p:spPr bwMode="grayWhite">
            <a:xfrm>
              <a:off x="11218217" y="589639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53" name="Ovale 27"/>
            <p:cNvSpPr>
              <a:spLocks noChangeArrowheads="1"/>
            </p:cNvSpPr>
            <p:nvPr/>
          </p:nvSpPr>
          <p:spPr bwMode="grayWhite">
            <a:xfrm>
              <a:off x="11344927" y="720486"/>
              <a:ext cx="79405" cy="819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54" name="Ovale 29"/>
            <p:cNvSpPr>
              <a:spLocks noChangeArrowheads="1"/>
            </p:cNvSpPr>
            <p:nvPr/>
          </p:nvSpPr>
          <p:spPr bwMode="grayWhite">
            <a:xfrm>
              <a:off x="11312827" y="1372978"/>
              <a:ext cx="229768" cy="237270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55" name="Ovale 30"/>
            <p:cNvSpPr>
              <a:spLocks noChangeArrowheads="1"/>
            </p:cNvSpPr>
            <p:nvPr/>
          </p:nvSpPr>
          <p:spPr bwMode="grayWhite">
            <a:xfrm>
              <a:off x="11366890" y="1428806"/>
              <a:ext cx="27032" cy="279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56" name="Ovale 32"/>
            <p:cNvSpPr>
              <a:spLocks noChangeArrowheads="1"/>
            </p:cNvSpPr>
            <p:nvPr/>
          </p:nvSpPr>
          <p:spPr bwMode="grayWhite">
            <a:xfrm>
              <a:off x="1303864" y="669938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57" name="Ovale 33"/>
            <p:cNvSpPr>
              <a:spLocks noChangeArrowheads="1"/>
            </p:cNvSpPr>
            <p:nvPr/>
          </p:nvSpPr>
          <p:spPr bwMode="grayWhite">
            <a:xfrm>
              <a:off x="1428885" y="799041"/>
              <a:ext cx="81095" cy="837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58" name="Ovale 35"/>
            <p:cNvSpPr>
              <a:spLocks noChangeArrowheads="1"/>
            </p:cNvSpPr>
            <p:nvPr/>
          </p:nvSpPr>
          <p:spPr bwMode="grayWhite">
            <a:xfrm>
              <a:off x="1871526" y="8374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  <p:sp>
          <p:nvSpPr>
            <p:cNvPr id="59" name="Ovale 36"/>
            <p:cNvSpPr>
              <a:spLocks noChangeArrowheads="1"/>
            </p:cNvSpPr>
            <p:nvPr/>
          </p:nvSpPr>
          <p:spPr bwMode="grayWhite">
            <a:xfrm>
              <a:off x="1961068" y="9298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rtlCol="0" anchor="b"/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1BCB10-0E86-43F7-A5D0-4251D477DB5D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0891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6477B8-CEF0-4577-9770-177BB4F9ADB9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4470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F7BCA3-65BF-42CF-9813-A31DEC73C930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2552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B584A2-F3D0-4316-AE4F-539D669DC3AC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1949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rtlCol="0" anchor="b">
            <a:normAutofit/>
          </a:bodyPr>
          <a:lstStyle>
            <a:lvl1pPr algn="ctr">
              <a:defRPr sz="5400" b="1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ADCDEA-A9DF-47A5-B2DB-0C2504F49D35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9080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341120" y="1901952"/>
            <a:ext cx="4572000" cy="41239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/>
            </a:lvl5pPr>
            <a:lvl6pPr marL="1645920" indent="0">
              <a:buNone/>
              <a:defRPr/>
            </a:lvl6pPr>
          </a:lstStyle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E2643B-7555-46F9-A5D5-E12E8F9ADFD6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7921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C2D1BE-5397-4EC6-BF19-47D894F3EBB5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2600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BB549-7BF5-4FA5-8983-F0973239FB32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6083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ttangolo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3DB18A-B1D4-469A-9232-3B1E59D55418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0604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ttangolo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1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5B6CC1-18F0-4EB6-97D2-9A62D43C2E35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8056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ttangolo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1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229F41-EEEE-428C-B7C6-57CA4608D0FA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0957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uppo 162"/>
          <p:cNvGrpSpPr/>
          <p:nvPr/>
        </p:nvGrpSpPr>
        <p:grpSpPr>
          <a:xfrm>
            <a:off x="7873" y="-19258"/>
            <a:ext cx="12188953" cy="6869723"/>
            <a:chOff x="7873" y="-19258"/>
            <a:chExt cx="12188953" cy="6869723"/>
          </a:xfrm>
        </p:grpSpPr>
        <p:sp>
          <p:nvSpPr>
            <p:cNvPr id="10" name="Rettangolo 9"/>
            <p:cNvSpPr/>
            <p:nvPr/>
          </p:nvSpPr>
          <p:spPr>
            <a:xfrm>
              <a:off x="7873" y="-19258"/>
              <a:ext cx="12188952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9" name="Gruppo 8"/>
            <p:cNvGrpSpPr/>
            <p:nvPr/>
          </p:nvGrpSpPr>
          <p:grpSpPr>
            <a:xfrm>
              <a:off x="7999" y="6472513"/>
              <a:ext cx="12188827" cy="377952"/>
              <a:chOff x="-1" y="6480048"/>
              <a:chExt cx="12188827" cy="377952"/>
            </a:xfrm>
          </p:grpSpPr>
          <p:sp>
            <p:nvSpPr>
              <p:cNvPr id="7" name="Rettangolo 6"/>
              <p:cNvSpPr/>
              <p:nvPr/>
            </p:nvSpPr>
            <p:spPr>
              <a:xfrm>
                <a:off x="0" y="6583680"/>
                <a:ext cx="12188826" cy="27432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50000"/>
                    </a:schemeClr>
                  </a:gs>
                  <a:gs pos="0">
                    <a:schemeClr val="accent1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rtl="0"/>
                <a:endParaRPr lang="it-IT" dirty="0"/>
              </a:p>
            </p:txBody>
          </p:sp>
          <p:sp>
            <p:nvSpPr>
              <p:cNvPr id="8" name="Rettangolo 7"/>
              <p:cNvSpPr/>
              <p:nvPr/>
            </p:nvSpPr>
            <p:spPr>
              <a:xfrm>
                <a:off x="-1" y="6480048"/>
                <a:ext cx="12188826" cy="7315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80000"/>
                    </a:schemeClr>
                  </a:gs>
                  <a:gs pos="0">
                    <a:schemeClr val="accent1">
                      <a:lumMod val="60000"/>
                      <a:lumOff val="40000"/>
                      <a:alpha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rtl="0"/>
                <a:endParaRPr lang="it-IT" dirty="0"/>
              </a:p>
            </p:txBody>
          </p:sp>
        </p:grpSp>
        <p:grpSp>
          <p:nvGrpSpPr>
            <p:cNvPr id="48" name="Gruppo 47" hidden="1"/>
            <p:cNvGrpSpPr/>
            <p:nvPr/>
          </p:nvGrpSpPr>
          <p:grpSpPr>
            <a:xfrm>
              <a:off x="14350" y="-7605"/>
              <a:ext cx="11722100" cy="6536383"/>
              <a:chOff x="6350" y="6350"/>
              <a:chExt cx="11722100" cy="6536383"/>
            </a:xfrm>
          </p:grpSpPr>
          <p:grpSp>
            <p:nvGrpSpPr>
              <p:cNvPr id="11" name="Gruppo 9"/>
              <p:cNvGrpSpPr>
                <a:grpSpLocks/>
              </p:cNvGrpSpPr>
              <p:nvPr/>
            </p:nvGrpSpPr>
            <p:grpSpPr bwMode="auto">
              <a:xfrm>
                <a:off x="6350" y="5340350"/>
                <a:ext cx="673100" cy="673100"/>
                <a:chOff x="4" y="3364"/>
                <a:chExt cx="424" cy="424"/>
              </a:xfrm>
            </p:grpSpPr>
            <p:sp>
              <p:nvSpPr>
                <p:cNvPr id="45" name="Ovale 7"/>
                <p:cNvSpPr>
                  <a:spLocks noChangeArrowheads="1"/>
                </p:cNvSpPr>
                <p:nvPr/>
              </p:nvSpPr>
              <p:spPr bwMode="grayWhite">
                <a:xfrm>
                  <a:off x="4" y="336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46" name="Ovale 8"/>
                <p:cNvSpPr>
                  <a:spLocks noChangeArrowheads="1"/>
                </p:cNvSpPr>
                <p:nvPr/>
              </p:nvSpPr>
              <p:spPr bwMode="grayWhite">
                <a:xfrm>
                  <a:off x="100" y="346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12" name="Gruppo 12"/>
              <p:cNvGrpSpPr>
                <a:grpSpLocks/>
              </p:cNvGrpSpPr>
              <p:nvPr/>
            </p:nvGrpSpPr>
            <p:grpSpPr bwMode="auto">
              <a:xfrm>
                <a:off x="539750" y="5873750"/>
                <a:ext cx="292100" cy="292100"/>
                <a:chOff x="340" y="3700"/>
                <a:chExt cx="184" cy="184"/>
              </a:xfrm>
            </p:grpSpPr>
            <p:sp>
              <p:nvSpPr>
                <p:cNvPr id="43" name="Ovale 10"/>
                <p:cNvSpPr>
                  <a:spLocks noChangeArrowheads="1"/>
                </p:cNvSpPr>
                <p:nvPr/>
              </p:nvSpPr>
              <p:spPr bwMode="grayWhite">
                <a:xfrm>
                  <a:off x="340" y="3700"/>
                  <a:ext cx="184" cy="18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44" name="Ovale 11"/>
                <p:cNvSpPr>
                  <a:spLocks noChangeArrowheads="1"/>
                </p:cNvSpPr>
                <p:nvPr/>
              </p:nvSpPr>
              <p:spPr bwMode="grayWhite">
                <a:xfrm>
                  <a:off x="382" y="3742"/>
                  <a:ext cx="24" cy="2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13" name="Gruppo 15"/>
              <p:cNvGrpSpPr>
                <a:grpSpLocks/>
              </p:cNvGrpSpPr>
              <p:nvPr/>
            </p:nvGrpSpPr>
            <p:grpSpPr bwMode="auto">
              <a:xfrm>
                <a:off x="131763" y="6038850"/>
                <a:ext cx="444500" cy="444500"/>
                <a:chOff x="83" y="3804"/>
                <a:chExt cx="280" cy="280"/>
              </a:xfrm>
            </p:grpSpPr>
            <p:sp>
              <p:nvSpPr>
                <p:cNvPr id="41" name="Ovale 13"/>
                <p:cNvSpPr>
                  <a:spLocks noChangeArrowheads="1"/>
                </p:cNvSpPr>
                <p:nvPr/>
              </p:nvSpPr>
              <p:spPr bwMode="grayWhite">
                <a:xfrm>
                  <a:off x="83" y="3804"/>
                  <a:ext cx="280" cy="28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42" name="Ovale 14"/>
                <p:cNvSpPr>
                  <a:spLocks noChangeArrowheads="1"/>
                </p:cNvSpPr>
                <p:nvPr/>
              </p:nvSpPr>
              <p:spPr bwMode="grayWhite">
                <a:xfrm>
                  <a:off x="147" y="3868"/>
                  <a:ext cx="39" cy="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14" name="Gruppo 18"/>
              <p:cNvGrpSpPr>
                <a:grpSpLocks/>
              </p:cNvGrpSpPr>
              <p:nvPr/>
            </p:nvGrpSpPr>
            <p:grpSpPr bwMode="auto">
              <a:xfrm>
                <a:off x="2476500" y="6174433"/>
                <a:ext cx="368300" cy="368300"/>
                <a:chOff x="1560" y="4076"/>
                <a:chExt cx="232" cy="232"/>
              </a:xfrm>
            </p:grpSpPr>
            <p:sp>
              <p:nvSpPr>
                <p:cNvPr id="39" name="Ovale 16"/>
                <p:cNvSpPr>
                  <a:spLocks noChangeArrowheads="1"/>
                </p:cNvSpPr>
                <p:nvPr/>
              </p:nvSpPr>
              <p:spPr bwMode="grayWhite">
                <a:xfrm>
                  <a:off x="1560" y="407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40" name="Ovale 17"/>
                <p:cNvSpPr>
                  <a:spLocks noChangeArrowheads="1"/>
                </p:cNvSpPr>
                <p:nvPr/>
              </p:nvSpPr>
              <p:spPr bwMode="grayWhite">
                <a:xfrm>
                  <a:off x="1613" y="412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15" name="Gruppo 21"/>
              <p:cNvGrpSpPr>
                <a:grpSpLocks/>
              </p:cNvGrpSpPr>
              <p:nvPr/>
            </p:nvGrpSpPr>
            <p:grpSpPr bwMode="auto">
              <a:xfrm>
                <a:off x="6350" y="4425950"/>
                <a:ext cx="368300" cy="368300"/>
                <a:chOff x="4" y="2788"/>
                <a:chExt cx="232" cy="232"/>
              </a:xfrm>
            </p:grpSpPr>
            <p:sp>
              <p:nvSpPr>
                <p:cNvPr id="37" name="Ovale 19"/>
                <p:cNvSpPr>
                  <a:spLocks noChangeArrowheads="1"/>
                </p:cNvSpPr>
                <p:nvPr/>
              </p:nvSpPr>
              <p:spPr bwMode="grayWhite">
                <a:xfrm>
                  <a:off x="4" y="2788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38" name="Ovale  20"/>
                <p:cNvSpPr>
                  <a:spLocks noChangeArrowheads="1"/>
                </p:cNvSpPr>
                <p:nvPr/>
              </p:nvSpPr>
              <p:spPr bwMode="grayWhite">
                <a:xfrm>
                  <a:off x="57" y="2841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16" name="Gruppo 24"/>
              <p:cNvGrpSpPr>
                <a:grpSpLocks/>
              </p:cNvGrpSpPr>
              <p:nvPr/>
            </p:nvGrpSpPr>
            <p:grpSpPr bwMode="auto">
              <a:xfrm>
                <a:off x="10674350" y="5808663"/>
                <a:ext cx="673100" cy="673100"/>
                <a:chOff x="4132" y="3844"/>
                <a:chExt cx="424" cy="424"/>
              </a:xfrm>
            </p:grpSpPr>
            <p:sp>
              <p:nvSpPr>
                <p:cNvPr id="35" name="Ovale 22"/>
                <p:cNvSpPr>
                  <a:spLocks noChangeArrowheads="1"/>
                </p:cNvSpPr>
                <p:nvPr/>
              </p:nvSpPr>
              <p:spPr bwMode="grayWhite">
                <a:xfrm>
                  <a:off x="4132" y="384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36" name="Ovale 23"/>
                <p:cNvSpPr>
                  <a:spLocks noChangeArrowheads="1"/>
                </p:cNvSpPr>
                <p:nvPr/>
              </p:nvSpPr>
              <p:spPr bwMode="grayWhite">
                <a:xfrm>
                  <a:off x="4228" y="394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17" name="Gruppo 27"/>
              <p:cNvGrpSpPr>
                <a:grpSpLocks/>
              </p:cNvGrpSpPr>
              <p:nvPr/>
            </p:nvGrpSpPr>
            <p:grpSpPr bwMode="auto">
              <a:xfrm>
                <a:off x="10293350" y="6113463"/>
                <a:ext cx="368300" cy="368300"/>
                <a:chOff x="3892" y="4036"/>
                <a:chExt cx="232" cy="232"/>
              </a:xfrm>
            </p:grpSpPr>
            <p:sp>
              <p:nvSpPr>
                <p:cNvPr id="33" name="Ovale 25"/>
                <p:cNvSpPr>
                  <a:spLocks noChangeArrowheads="1"/>
                </p:cNvSpPr>
                <p:nvPr/>
              </p:nvSpPr>
              <p:spPr bwMode="grayWhite">
                <a:xfrm>
                  <a:off x="3892" y="403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34" name="Ovale 26"/>
                <p:cNvSpPr>
                  <a:spLocks noChangeArrowheads="1"/>
                </p:cNvSpPr>
                <p:nvPr/>
              </p:nvSpPr>
              <p:spPr bwMode="grayWhite">
                <a:xfrm>
                  <a:off x="3945" y="408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18" name="Gruppo 30"/>
              <p:cNvGrpSpPr>
                <a:grpSpLocks/>
              </p:cNvGrpSpPr>
              <p:nvPr/>
            </p:nvGrpSpPr>
            <p:grpSpPr bwMode="auto">
              <a:xfrm>
                <a:off x="11360150" y="5808663"/>
                <a:ext cx="368300" cy="368300"/>
                <a:chOff x="4564" y="3844"/>
                <a:chExt cx="232" cy="232"/>
              </a:xfrm>
            </p:grpSpPr>
            <p:sp>
              <p:nvSpPr>
                <p:cNvPr id="31" name="Ovale 28"/>
                <p:cNvSpPr>
                  <a:spLocks noChangeArrowheads="1"/>
                </p:cNvSpPr>
                <p:nvPr/>
              </p:nvSpPr>
              <p:spPr bwMode="grayWhite">
                <a:xfrm>
                  <a:off x="4564" y="3844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32" name="Ovale 29"/>
                <p:cNvSpPr>
                  <a:spLocks noChangeArrowheads="1"/>
                </p:cNvSpPr>
                <p:nvPr/>
              </p:nvSpPr>
              <p:spPr bwMode="grayWhite">
                <a:xfrm>
                  <a:off x="4617" y="3897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19" name="Gruppo 33"/>
              <p:cNvGrpSpPr>
                <a:grpSpLocks/>
              </p:cNvGrpSpPr>
              <p:nvPr/>
            </p:nvGrpSpPr>
            <p:grpSpPr bwMode="auto">
              <a:xfrm>
                <a:off x="11087100" y="1901952"/>
                <a:ext cx="520700" cy="520700"/>
                <a:chOff x="5420" y="1139"/>
                <a:chExt cx="328" cy="328"/>
              </a:xfrm>
            </p:grpSpPr>
            <p:sp>
              <p:nvSpPr>
                <p:cNvPr id="29" name="Ovale 31"/>
                <p:cNvSpPr>
                  <a:spLocks noChangeArrowheads="1"/>
                </p:cNvSpPr>
                <p:nvPr/>
              </p:nvSpPr>
              <p:spPr bwMode="grayWhite">
                <a:xfrm>
                  <a:off x="5420" y="1139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30" name="Ovale 32"/>
                <p:cNvSpPr>
                  <a:spLocks noChangeArrowheads="1"/>
                </p:cNvSpPr>
                <p:nvPr/>
              </p:nvSpPr>
              <p:spPr bwMode="grayWhite">
                <a:xfrm>
                  <a:off x="5495" y="1214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20" name="Gruppo 36"/>
              <p:cNvGrpSpPr>
                <a:grpSpLocks/>
              </p:cNvGrpSpPr>
              <p:nvPr/>
            </p:nvGrpSpPr>
            <p:grpSpPr bwMode="auto">
              <a:xfrm>
                <a:off x="11176000" y="2614739"/>
                <a:ext cx="215900" cy="215900"/>
                <a:chOff x="5476" y="1588"/>
                <a:chExt cx="136" cy="136"/>
              </a:xfrm>
            </p:grpSpPr>
            <p:sp>
              <p:nvSpPr>
                <p:cNvPr id="27" name="Ovale 34"/>
                <p:cNvSpPr>
                  <a:spLocks noChangeArrowheads="1"/>
                </p:cNvSpPr>
                <p:nvPr/>
              </p:nvSpPr>
              <p:spPr bwMode="grayWhite">
                <a:xfrm>
                  <a:off x="5476" y="1588"/>
                  <a:ext cx="136" cy="136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28" name="Ovale 35"/>
                <p:cNvSpPr>
                  <a:spLocks noChangeArrowheads="1"/>
                </p:cNvSpPr>
                <p:nvPr/>
              </p:nvSpPr>
              <p:spPr bwMode="grayWhite">
                <a:xfrm>
                  <a:off x="5508" y="1620"/>
                  <a:ext cx="16" cy="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21" name="Gruppo 39"/>
              <p:cNvGrpSpPr>
                <a:grpSpLocks/>
              </p:cNvGrpSpPr>
              <p:nvPr/>
            </p:nvGrpSpPr>
            <p:grpSpPr bwMode="auto">
              <a:xfrm>
                <a:off x="1377950" y="6350"/>
                <a:ext cx="520700" cy="520700"/>
                <a:chOff x="868" y="4"/>
                <a:chExt cx="328" cy="328"/>
              </a:xfrm>
            </p:grpSpPr>
            <p:sp>
              <p:nvSpPr>
                <p:cNvPr id="25" name="Ovale 37"/>
                <p:cNvSpPr>
                  <a:spLocks noChangeArrowheads="1"/>
                </p:cNvSpPr>
                <p:nvPr/>
              </p:nvSpPr>
              <p:spPr bwMode="grayWhite">
                <a:xfrm>
                  <a:off x="868" y="4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26" name="Ovale 38"/>
                <p:cNvSpPr>
                  <a:spLocks noChangeArrowheads="1"/>
                </p:cNvSpPr>
                <p:nvPr/>
              </p:nvSpPr>
              <p:spPr bwMode="grayWhite">
                <a:xfrm>
                  <a:off x="942" y="7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22" name="Gruppo 42"/>
              <p:cNvGrpSpPr>
                <a:grpSpLocks/>
              </p:cNvGrpSpPr>
              <p:nvPr/>
            </p:nvGrpSpPr>
            <p:grpSpPr bwMode="auto">
              <a:xfrm>
                <a:off x="1911350" y="158750"/>
                <a:ext cx="368300" cy="368300"/>
                <a:chOff x="1204" y="100"/>
                <a:chExt cx="232" cy="232"/>
              </a:xfrm>
            </p:grpSpPr>
            <p:sp>
              <p:nvSpPr>
                <p:cNvPr id="23" name="Ovale 40"/>
                <p:cNvSpPr>
                  <a:spLocks noChangeArrowheads="1"/>
                </p:cNvSpPr>
                <p:nvPr/>
              </p:nvSpPr>
              <p:spPr bwMode="grayWhite">
                <a:xfrm>
                  <a:off x="1204" y="100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24" name="Ovale 41"/>
                <p:cNvSpPr>
                  <a:spLocks noChangeArrowheads="1"/>
                </p:cNvSpPr>
                <p:nvPr/>
              </p:nvSpPr>
              <p:spPr bwMode="grayWhite">
                <a:xfrm>
                  <a:off x="1257" y="153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</p:grpSp>
        <p:grpSp>
          <p:nvGrpSpPr>
            <p:cNvPr id="162" name="Gruppo 161"/>
            <p:cNvGrpSpPr/>
            <p:nvPr/>
          </p:nvGrpSpPr>
          <p:grpSpPr>
            <a:xfrm>
              <a:off x="14350" y="-7605"/>
              <a:ext cx="11722100" cy="6536383"/>
              <a:chOff x="14350" y="-7605"/>
              <a:chExt cx="11722100" cy="6536383"/>
            </a:xfrm>
          </p:grpSpPr>
          <p:grpSp>
            <p:nvGrpSpPr>
              <p:cNvPr id="86" name="Gruppo 85"/>
              <p:cNvGrpSpPr/>
              <p:nvPr/>
            </p:nvGrpSpPr>
            <p:grpSpPr>
              <a:xfrm>
                <a:off x="14350" y="5326395"/>
                <a:ext cx="673100" cy="673100"/>
                <a:chOff x="14350" y="5326395"/>
                <a:chExt cx="673100" cy="673100"/>
              </a:xfrm>
            </p:grpSpPr>
            <p:sp>
              <p:nvSpPr>
                <p:cNvPr id="83" name="Ovale 7"/>
                <p:cNvSpPr>
                  <a:spLocks noChangeArrowheads="1"/>
                </p:cNvSpPr>
                <p:nvPr/>
              </p:nvSpPr>
              <p:spPr bwMode="grayWhite">
                <a:xfrm>
                  <a:off x="14350" y="5326395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84" name="Ovale 8"/>
                <p:cNvSpPr>
                  <a:spLocks noChangeArrowheads="1"/>
                </p:cNvSpPr>
                <p:nvPr/>
              </p:nvSpPr>
              <p:spPr bwMode="grayWhite">
                <a:xfrm>
                  <a:off x="166750" y="5478795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87" name="Gruppo 86"/>
              <p:cNvGrpSpPr/>
              <p:nvPr/>
            </p:nvGrpSpPr>
            <p:grpSpPr>
              <a:xfrm>
                <a:off x="547750" y="5859795"/>
                <a:ext cx="292100" cy="292100"/>
                <a:chOff x="547750" y="5859795"/>
                <a:chExt cx="292100" cy="292100"/>
              </a:xfrm>
            </p:grpSpPr>
            <p:sp>
              <p:nvSpPr>
                <p:cNvPr id="81" name="Ovale 10"/>
                <p:cNvSpPr>
                  <a:spLocks noChangeArrowheads="1"/>
                </p:cNvSpPr>
                <p:nvPr/>
              </p:nvSpPr>
              <p:spPr bwMode="grayWhite">
                <a:xfrm>
                  <a:off x="547750" y="5859795"/>
                  <a:ext cx="292100" cy="292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82" name="Ovale 11"/>
                <p:cNvSpPr>
                  <a:spLocks noChangeArrowheads="1"/>
                </p:cNvSpPr>
                <p:nvPr/>
              </p:nvSpPr>
              <p:spPr bwMode="grayWhite">
                <a:xfrm>
                  <a:off x="614425" y="5926470"/>
                  <a:ext cx="38100" cy="381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88" name="Gruppo 87"/>
              <p:cNvGrpSpPr/>
              <p:nvPr/>
            </p:nvGrpSpPr>
            <p:grpSpPr>
              <a:xfrm>
                <a:off x="139763" y="6024895"/>
                <a:ext cx="444500" cy="444500"/>
                <a:chOff x="139763" y="6024895"/>
                <a:chExt cx="444500" cy="444500"/>
              </a:xfrm>
            </p:grpSpPr>
            <p:sp>
              <p:nvSpPr>
                <p:cNvPr id="79" name="Ovale 13"/>
                <p:cNvSpPr>
                  <a:spLocks noChangeArrowheads="1"/>
                </p:cNvSpPr>
                <p:nvPr/>
              </p:nvSpPr>
              <p:spPr bwMode="grayWhite">
                <a:xfrm>
                  <a:off x="139763" y="6024895"/>
                  <a:ext cx="444500" cy="4445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80" name="Ovale 14"/>
                <p:cNvSpPr>
                  <a:spLocks noChangeArrowheads="1"/>
                </p:cNvSpPr>
                <p:nvPr/>
              </p:nvSpPr>
              <p:spPr bwMode="grayWhite">
                <a:xfrm>
                  <a:off x="241363" y="6126495"/>
                  <a:ext cx="61913" cy="619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89" name="Gruppo 88"/>
              <p:cNvGrpSpPr/>
              <p:nvPr/>
            </p:nvGrpSpPr>
            <p:grpSpPr>
              <a:xfrm>
                <a:off x="2484500" y="6160478"/>
                <a:ext cx="368300" cy="368300"/>
                <a:chOff x="2484500" y="6160478"/>
                <a:chExt cx="368300" cy="368300"/>
              </a:xfrm>
            </p:grpSpPr>
            <p:sp>
              <p:nvSpPr>
                <p:cNvPr id="77" name="Ovale 16"/>
                <p:cNvSpPr>
                  <a:spLocks noChangeArrowheads="1"/>
                </p:cNvSpPr>
                <p:nvPr/>
              </p:nvSpPr>
              <p:spPr bwMode="grayWhite">
                <a:xfrm>
                  <a:off x="2484500" y="616047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78" name="Ovale 17"/>
                <p:cNvSpPr>
                  <a:spLocks noChangeArrowheads="1"/>
                </p:cNvSpPr>
                <p:nvPr/>
              </p:nvSpPr>
              <p:spPr bwMode="grayWhite">
                <a:xfrm>
                  <a:off x="2568638" y="624461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90" name="Gruppo 89"/>
              <p:cNvGrpSpPr/>
              <p:nvPr/>
            </p:nvGrpSpPr>
            <p:grpSpPr>
              <a:xfrm>
                <a:off x="14350" y="4411995"/>
                <a:ext cx="368300" cy="368300"/>
                <a:chOff x="14350" y="4411995"/>
                <a:chExt cx="368300" cy="368300"/>
              </a:xfrm>
            </p:grpSpPr>
            <p:sp>
              <p:nvSpPr>
                <p:cNvPr id="75" name="Ovale 19"/>
                <p:cNvSpPr>
                  <a:spLocks noChangeArrowheads="1"/>
                </p:cNvSpPr>
                <p:nvPr/>
              </p:nvSpPr>
              <p:spPr bwMode="grayWhite">
                <a:xfrm>
                  <a:off x="14350" y="44119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76" name="Ovale 20"/>
                <p:cNvSpPr>
                  <a:spLocks noChangeArrowheads="1"/>
                </p:cNvSpPr>
                <p:nvPr/>
              </p:nvSpPr>
              <p:spPr bwMode="grayWhite">
                <a:xfrm>
                  <a:off x="98488" y="44961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91" name="Gruppo 90"/>
              <p:cNvGrpSpPr/>
              <p:nvPr/>
            </p:nvGrpSpPr>
            <p:grpSpPr>
              <a:xfrm>
                <a:off x="10682350" y="5794708"/>
                <a:ext cx="673100" cy="673100"/>
                <a:chOff x="10682350" y="5794708"/>
                <a:chExt cx="673100" cy="673100"/>
              </a:xfrm>
            </p:grpSpPr>
            <p:sp>
              <p:nvSpPr>
                <p:cNvPr id="73" name="Ovale 22"/>
                <p:cNvSpPr>
                  <a:spLocks noChangeArrowheads="1"/>
                </p:cNvSpPr>
                <p:nvPr/>
              </p:nvSpPr>
              <p:spPr bwMode="grayWhite">
                <a:xfrm>
                  <a:off x="10682350" y="5794708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74" name="Ovale 23"/>
                <p:cNvSpPr>
                  <a:spLocks noChangeArrowheads="1"/>
                </p:cNvSpPr>
                <p:nvPr/>
              </p:nvSpPr>
              <p:spPr bwMode="grayWhite">
                <a:xfrm>
                  <a:off x="10834750" y="5947108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92" name="Gruppo 91"/>
              <p:cNvGrpSpPr/>
              <p:nvPr/>
            </p:nvGrpSpPr>
            <p:grpSpPr>
              <a:xfrm>
                <a:off x="10301350" y="6099508"/>
                <a:ext cx="368300" cy="368300"/>
                <a:chOff x="10301350" y="6099508"/>
                <a:chExt cx="368300" cy="368300"/>
              </a:xfrm>
            </p:grpSpPr>
            <p:sp>
              <p:nvSpPr>
                <p:cNvPr id="71" name="Ovale 25"/>
                <p:cNvSpPr>
                  <a:spLocks noChangeArrowheads="1"/>
                </p:cNvSpPr>
                <p:nvPr/>
              </p:nvSpPr>
              <p:spPr bwMode="grayWhite">
                <a:xfrm>
                  <a:off x="10301350" y="60995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72" name="Ovale 26"/>
                <p:cNvSpPr>
                  <a:spLocks noChangeArrowheads="1"/>
                </p:cNvSpPr>
                <p:nvPr/>
              </p:nvSpPr>
              <p:spPr bwMode="grayWhite">
                <a:xfrm>
                  <a:off x="10385488" y="61836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93" name="Gruppo 92"/>
              <p:cNvGrpSpPr/>
              <p:nvPr/>
            </p:nvGrpSpPr>
            <p:grpSpPr>
              <a:xfrm>
                <a:off x="11368150" y="5794708"/>
                <a:ext cx="368300" cy="368300"/>
                <a:chOff x="11368150" y="5794708"/>
                <a:chExt cx="368300" cy="368300"/>
              </a:xfrm>
            </p:grpSpPr>
            <p:sp>
              <p:nvSpPr>
                <p:cNvPr id="69" name="Ovale 28"/>
                <p:cNvSpPr>
                  <a:spLocks noChangeArrowheads="1"/>
                </p:cNvSpPr>
                <p:nvPr/>
              </p:nvSpPr>
              <p:spPr bwMode="grayWhite">
                <a:xfrm>
                  <a:off x="11368150" y="57947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70" name="Ovale 29"/>
                <p:cNvSpPr>
                  <a:spLocks noChangeArrowheads="1"/>
                </p:cNvSpPr>
                <p:nvPr/>
              </p:nvSpPr>
              <p:spPr bwMode="grayWhite">
                <a:xfrm>
                  <a:off x="11452288" y="58788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94" name="Gruppo 93"/>
              <p:cNvGrpSpPr/>
              <p:nvPr/>
            </p:nvGrpSpPr>
            <p:grpSpPr>
              <a:xfrm>
                <a:off x="11095100" y="1887997"/>
                <a:ext cx="520700" cy="520700"/>
                <a:chOff x="11095100" y="1887997"/>
                <a:chExt cx="520700" cy="520700"/>
              </a:xfrm>
            </p:grpSpPr>
            <p:sp>
              <p:nvSpPr>
                <p:cNvPr id="67" name="Ovale 31"/>
                <p:cNvSpPr>
                  <a:spLocks noChangeArrowheads="1"/>
                </p:cNvSpPr>
                <p:nvPr/>
              </p:nvSpPr>
              <p:spPr bwMode="grayWhite">
                <a:xfrm>
                  <a:off x="11095100" y="1887997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68" name="Ovale 32"/>
                <p:cNvSpPr>
                  <a:spLocks noChangeArrowheads="1"/>
                </p:cNvSpPr>
                <p:nvPr/>
              </p:nvSpPr>
              <p:spPr bwMode="grayWhite">
                <a:xfrm>
                  <a:off x="11214163" y="2007060"/>
                  <a:ext cx="74613" cy="746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95" name="Gruppo 94"/>
              <p:cNvGrpSpPr/>
              <p:nvPr/>
            </p:nvGrpSpPr>
            <p:grpSpPr>
              <a:xfrm>
                <a:off x="11184000" y="2600784"/>
                <a:ext cx="215900" cy="215900"/>
                <a:chOff x="11184000" y="2600784"/>
                <a:chExt cx="215900" cy="215900"/>
              </a:xfrm>
            </p:grpSpPr>
            <p:sp>
              <p:nvSpPr>
                <p:cNvPr id="65" name="Ovale 34"/>
                <p:cNvSpPr>
                  <a:spLocks noChangeArrowheads="1"/>
                </p:cNvSpPr>
                <p:nvPr/>
              </p:nvSpPr>
              <p:spPr bwMode="grayWhite">
                <a:xfrm>
                  <a:off x="11184000" y="2600784"/>
                  <a:ext cx="215900" cy="2159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66" name="Ovale 35"/>
                <p:cNvSpPr>
                  <a:spLocks noChangeArrowheads="1"/>
                </p:cNvSpPr>
                <p:nvPr/>
              </p:nvSpPr>
              <p:spPr bwMode="grayWhite">
                <a:xfrm>
                  <a:off x="11234800" y="2651584"/>
                  <a:ext cx="25400" cy="254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160" name="Gruppo 159"/>
              <p:cNvGrpSpPr/>
              <p:nvPr/>
            </p:nvGrpSpPr>
            <p:grpSpPr>
              <a:xfrm>
                <a:off x="1385950" y="-7605"/>
                <a:ext cx="520700" cy="520700"/>
                <a:chOff x="1385950" y="-7605"/>
                <a:chExt cx="520700" cy="520700"/>
              </a:xfrm>
            </p:grpSpPr>
            <p:sp>
              <p:nvSpPr>
                <p:cNvPr id="63" name="Ovale 37"/>
                <p:cNvSpPr>
                  <a:spLocks noChangeArrowheads="1"/>
                </p:cNvSpPr>
                <p:nvPr/>
              </p:nvSpPr>
              <p:spPr bwMode="grayWhite">
                <a:xfrm>
                  <a:off x="1385950" y="-7605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64" name="Ovale 38"/>
                <p:cNvSpPr>
                  <a:spLocks noChangeArrowheads="1"/>
                </p:cNvSpPr>
                <p:nvPr/>
              </p:nvSpPr>
              <p:spPr bwMode="grayWhite">
                <a:xfrm>
                  <a:off x="1503425" y="109870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  <p:grpSp>
            <p:nvGrpSpPr>
              <p:cNvPr id="161" name="Gruppo 160"/>
              <p:cNvGrpSpPr/>
              <p:nvPr/>
            </p:nvGrpSpPr>
            <p:grpSpPr>
              <a:xfrm>
                <a:off x="1919350" y="144795"/>
                <a:ext cx="368300" cy="368300"/>
                <a:chOff x="1919350" y="144795"/>
                <a:chExt cx="368300" cy="368300"/>
              </a:xfrm>
            </p:grpSpPr>
            <p:sp>
              <p:nvSpPr>
                <p:cNvPr id="61" name="Ovale 40"/>
                <p:cNvSpPr>
                  <a:spLocks noChangeArrowheads="1"/>
                </p:cNvSpPr>
                <p:nvPr/>
              </p:nvSpPr>
              <p:spPr bwMode="grayWhite">
                <a:xfrm>
                  <a:off x="1919350" y="1447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  <p:sp>
              <p:nvSpPr>
                <p:cNvPr id="62" name="Ovale 41"/>
                <p:cNvSpPr>
                  <a:spLocks noChangeArrowheads="1"/>
                </p:cNvSpPr>
                <p:nvPr/>
              </p:nvSpPr>
              <p:spPr bwMode="grayWhite">
                <a:xfrm>
                  <a:off x="2003488" y="2289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it-IT" dirty="0"/>
                </a:p>
              </p:txBody>
            </p:sp>
          </p:grpSp>
        </p:grp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341120" y="6598763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75776" y="6598763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E0C1B8F-87E0-4D4F-A864-39650C5140B3}" type="datetime1">
              <a:rPr lang="it-IT" smtClean="0"/>
              <a:pPr rtl="0"/>
              <a:t>19/04/2018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10800" y="6598763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C749032-2A07-4AE8-BA90-74324CAE0C8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786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0604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2890" y="2057400"/>
            <a:ext cx="8369449" cy="3666253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36002" y="78889"/>
            <a:ext cx="9601200" cy="1724092"/>
          </a:xfrm>
        </p:spPr>
        <p:txBody>
          <a:bodyPr rtlCol="0">
            <a:normAutofit/>
          </a:bodyPr>
          <a:lstStyle/>
          <a:p>
            <a:r>
              <a:rPr lang="it-IT" sz="6600" i="1" dirty="0">
                <a:latin typeface="Algerian" panose="04020705040A02060702" pitchFamily="82" charset="0"/>
              </a:rPr>
              <a:t>CRISPELLE</a:t>
            </a:r>
          </a:p>
        </p:txBody>
      </p:sp>
    </p:spTree>
    <p:extLst>
      <p:ext uri="{BB962C8B-B14F-4D97-AF65-F5344CB8AC3E}">
        <p14:creationId xmlns:p14="http://schemas.microsoft.com/office/powerpoint/2010/main" xmlns="" val="399801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19954" y="534758"/>
            <a:ext cx="6096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CC00FF"/>
                </a:solidFill>
                <a:latin typeface="Algerian" panose="04020705040A02060702" pitchFamily="82" charset="0"/>
              </a:rPr>
              <a:t>Ingredients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500 gr.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flour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370 ml of water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 gr. of brewer's yeast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teaspoons of salt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pinch of sugar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peanut oil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anchovies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dried tomatoes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granulated and icing sugar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nutella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5606">
            <a:off x="5408577" y="1231131"/>
            <a:ext cx="6138243" cy="395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30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" t="1798" r="80347" b="3227"/>
          <a:stretch/>
        </p:blipFill>
        <p:spPr>
          <a:xfrm rot="790808">
            <a:off x="8355276" y="860049"/>
            <a:ext cx="3340093" cy="2571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2533607" y="344050"/>
            <a:ext cx="6969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rgbClr val="CC00FF"/>
                </a:solidFill>
                <a:latin typeface="Algerian" panose="04020705040A02060702" pitchFamily="82" charset="0"/>
              </a:rPr>
              <a:t>How to </a:t>
            </a:r>
            <a:r>
              <a:rPr lang="it-IT" sz="3600" dirty="0" err="1">
                <a:solidFill>
                  <a:srgbClr val="CC00FF"/>
                </a:solidFill>
                <a:latin typeface="Algerian" panose="04020705040A02060702" pitchFamily="82" charset="0"/>
              </a:rPr>
              <a:t>prepare</a:t>
            </a:r>
            <a:r>
              <a:rPr lang="it-IT" sz="3600" dirty="0">
                <a:solidFill>
                  <a:srgbClr val="CC00FF"/>
                </a:solidFill>
                <a:latin typeface="Algerian" panose="04020705040A02060702" pitchFamily="82" charset="0"/>
              </a:rPr>
              <a:t> </a:t>
            </a:r>
            <a:r>
              <a:rPr lang="it-IT" sz="3600" dirty="0" err="1" smtClean="0">
                <a:solidFill>
                  <a:srgbClr val="CC00FF"/>
                </a:solidFill>
                <a:latin typeface="Algerian" panose="04020705040A02060702" pitchFamily="82" charset="0"/>
              </a:rPr>
              <a:t>them</a:t>
            </a:r>
            <a:r>
              <a:rPr lang="it-IT" sz="3600" dirty="0" smtClean="0">
                <a:solidFill>
                  <a:srgbClr val="CC00FF"/>
                </a:solidFill>
                <a:latin typeface="Algerian" panose="04020705040A02060702" pitchFamily="82" charset="0"/>
              </a:rPr>
              <a:t> </a:t>
            </a:r>
            <a:endParaRPr lang="it-IT" sz="3600" dirty="0">
              <a:solidFill>
                <a:srgbClr val="CC00FF"/>
              </a:solidFill>
              <a:latin typeface="Algerian" panose="04020705040A02060702" pitchFamily="82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73" t="4218" r="40749" b="4621"/>
          <a:stretch/>
        </p:blipFill>
        <p:spPr>
          <a:xfrm>
            <a:off x="8337025" y="3751928"/>
            <a:ext cx="3217620" cy="233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984739" y="1362059"/>
            <a:ext cx="7047913" cy="415498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en-US" sz="2400" dirty="0"/>
              <a:t>Dissolve the yeast in warm water, NEVER </a:t>
            </a:r>
            <a:r>
              <a:rPr lang="en-US" sz="2400" dirty="0" smtClean="0"/>
              <a:t>hot, </a:t>
            </a:r>
            <a:r>
              <a:rPr lang="en-US" sz="2400" dirty="0"/>
              <a:t>then add half </a:t>
            </a:r>
            <a:r>
              <a:rPr lang="en-US" sz="2400" dirty="0" smtClean="0"/>
              <a:t>flour</a:t>
            </a:r>
            <a:r>
              <a:rPr lang="en-US" sz="2400" dirty="0"/>
              <a:t>, a pinch of sugar, salt and the remaining </a:t>
            </a:r>
            <a:r>
              <a:rPr lang="en-US" sz="2400" dirty="0" smtClean="0"/>
              <a:t>flour. Knead </a:t>
            </a:r>
            <a:r>
              <a:rPr lang="en-US" sz="2400" dirty="0"/>
              <a:t>the dough vigorously, better with a planetary with the whisk K, for at least 10 minutes, </a:t>
            </a:r>
            <a:r>
              <a:rPr lang="en-US" sz="2400" dirty="0" smtClean="0"/>
              <a:t>start gradually </a:t>
            </a:r>
            <a:r>
              <a:rPr lang="en-US" sz="2400" dirty="0"/>
              <a:t>with speed 3, then increase </a:t>
            </a:r>
            <a:r>
              <a:rPr lang="en-US" sz="2400" dirty="0" smtClean="0"/>
              <a:t>slowly.</a:t>
            </a:r>
            <a:endParaRPr lang="en-US" sz="2400" dirty="0"/>
          </a:p>
          <a:p>
            <a:pPr algn="just"/>
            <a:r>
              <a:rPr lang="en-US" sz="2400" dirty="0" smtClean="0"/>
              <a:t>It </a:t>
            </a:r>
            <a:r>
              <a:rPr lang="en-US" sz="2400" dirty="0"/>
              <a:t>is necessary </a:t>
            </a:r>
            <a:r>
              <a:rPr lang="en-US" sz="2400" dirty="0" smtClean="0"/>
              <a:t>that the dough is kneaded  thoroughly, gets warm and makes bubbles. Add </a:t>
            </a:r>
            <a:r>
              <a:rPr lang="en-US" sz="2400" dirty="0"/>
              <a:t>more water or flour if needed, </a:t>
            </a:r>
            <a:r>
              <a:rPr lang="en-US" sz="2400" dirty="0" smtClean="0"/>
              <a:t>it usually depends </a:t>
            </a:r>
            <a:r>
              <a:rPr lang="en-US" sz="2400" dirty="0"/>
              <a:t>on the humidity and the different flour </a:t>
            </a:r>
            <a:r>
              <a:rPr lang="en-US" sz="2400" dirty="0" smtClean="0"/>
              <a:t>used.</a:t>
            </a:r>
            <a:endParaRPr lang="it-IT" sz="24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365760" y="1336881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1135" y="582419"/>
            <a:ext cx="60144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it-IT" sz="3600" dirty="0" smtClean="0">
                <a:solidFill>
                  <a:srgbClr val="CC00FF"/>
                </a:solidFill>
                <a:latin typeface="Algerian" panose="04020705040A02060702" pitchFamily="82" charset="0"/>
              </a:rPr>
              <a:t>1°</a:t>
            </a:r>
            <a:endParaRPr lang="it-IT" sz="3600" dirty="0">
              <a:solidFill>
                <a:srgbClr val="CC00F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32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" t="5833" r="80117" b="3814"/>
          <a:stretch/>
        </p:blipFill>
        <p:spPr>
          <a:xfrm rot="20640344">
            <a:off x="8525614" y="587951"/>
            <a:ext cx="2624866" cy="244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773723" y="706585"/>
            <a:ext cx="7807569" cy="558167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en-US" sz="2400" dirty="0"/>
              <a:t>The dough should be soft, elastic and sticky, keep in mind that after the </a:t>
            </a:r>
            <a:r>
              <a:rPr lang="en-US" sz="2400" dirty="0" smtClean="0"/>
              <a:t>rising you </a:t>
            </a:r>
            <a:r>
              <a:rPr lang="en-US" sz="2400" dirty="0"/>
              <a:t>will take the dough with two spoons or </a:t>
            </a:r>
            <a:r>
              <a:rPr lang="en-US" sz="2400"/>
              <a:t>with </a:t>
            </a:r>
            <a:r>
              <a:rPr lang="en-US" sz="2400" smtClean="0"/>
              <a:t> your hands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Cover and let </a:t>
            </a:r>
            <a:r>
              <a:rPr lang="en-US" sz="2400" dirty="0" smtClean="0"/>
              <a:t>it</a:t>
            </a:r>
            <a:r>
              <a:rPr lang="en-US" sz="2400" dirty="0" smtClean="0"/>
              <a:t> </a:t>
            </a:r>
            <a:r>
              <a:rPr lang="en-US" sz="2400" dirty="0"/>
              <a:t>rest until </a:t>
            </a:r>
            <a:r>
              <a:rPr lang="en-US" sz="2400" dirty="0" smtClean="0"/>
              <a:t>it doubles </a:t>
            </a:r>
            <a:r>
              <a:rPr lang="en-US" sz="2400" dirty="0"/>
              <a:t>in volume (about 2 hours)</a:t>
            </a:r>
          </a:p>
          <a:p>
            <a:pPr algn="just"/>
            <a:r>
              <a:rPr lang="en-US" sz="2400" dirty="0"/>
              <a:t>Prepare the salted, cleaned, washed and dried anchovies and put aside, cut the dried tomatoes into small </a:t>
            </a:r>
            <a:r>
              <a:rPr lang="en-US" sz="2400" dirty="0" smtClean="0"/>
              <a:t>pieces, you </a:t>
            </a:r>
            <a:r>
              <a:rPr lang="en-US" sz="2400" dirty="0"/>
              <a:t>can also use soaked cod, </a:t>
            </a:r>
            <a:r>
              <a:rPr lang="en-US" sz="2400" dirty="0" smtClean="0"/>
              <a:t>cauliflower…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Put plenty of oil in a large frying </a:t>
            </a:r>
            <a:r>
              <a:rPr lang="en-US" sz="2400" dirty="0" smtClean="0"/>
              <a:t>pan, as </a:t>
            </a:r>
            <a:r>
              <a:rPr lang="en-US" sz="2400" dirty="0"/>
              <a:t>soon as the oil is </a:t>
            </a:r>
            <a:r>
              <a:rPr lang="en-US" sz="2400" dirty="0" smtClean="0"/>
              <a:t>hot, first </a:t>
            </a:r>
            <a:r>
              <a:rPr lang="en-US" sz="2400" dirty="0" smtClean="0"/>
              <a:t>fry </a:t>
            </a:r>
            <a:r>
              <a:rPr lang="en-US" sz="2400" dirty="0" smtClean="0"/>
              <a:t>the </a:t>
            </a:r>
            <a:r>
              <a:rPr lang="en-US" sz="2400" dirty="0" smtClean="0"/>
              <a:t>dough to make </a:t>
            </a:r>
            <a:r>
              <a:rPr lang="en-US" sz="2400" dirty="0" smtClean="0"/>
              <a:t>sweet </a:t>
            </a:r>
            <a:r>
              <a:rPr lang="en-US" sz="2400" i="1" dirty="0" err="1" smtClean="0"/>
              <a:t>crispelle</a:t>
            </a:r>
            <a:r>
              <a:rPr lang="en-US" sz="2400" dirty="0" smtClean="0"/>
              <a:t>. </a:t>
            </a:r>
            <a:r>
              <a:rPr lang="en-US" sz="2400" dirty="0" smtClean="0"/>
              <a:t> Use two tablespoons </a:t>
            </a:r>
            <a:r>
              <a:rPr lang="en-US" sz="2400" dirty="0"/>
              <a:t>or </a:t>
            </a:r>
            <a:r>
              <a:rPr lang="en-US" sz="2400" dirty="0" smtClean="0"/>
              <a:t>pull </a:t>
            </a:r>
            <a:r>
              <a:rPr lang="en-US" sz="2400" dirty="0"/>
              <a:t>the dough, which is </a:t>
            </a:r>
            <a:r>
              <a:rPr lang="en-US" sz="2400" dirty="0" smtClean="0"/>
              <a:t>elastic, </a:t>
            </a:r>
            <a:r>
              <a:rPr lang="en-US" sz="2400" dirty="0"/>
              <a:t>with your hands.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605195" y="1575560"/>
            <a:ext cx="18473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it-IT" sz="3600" dirty="0">
              <a:solidFill>
                <a:srgbClr val="CC00FF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9364" y="406120"/>
            <a:ext cx="601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CC00FF"/>
                </a:solidFill>
                <a:latin typeface="Algerian" panose="04020705040A02060702" pitchFamily="82" charset="0"/>
              </a:rPr>
              <a:t>2</a:t>
            </a:r>
            <a:r>
              <a:rPr lang="it-IT" sz="3600" dirty="0" smtClean="0">
                <a:solidFill>
                  <a:srgbClr val="CC00FF"/>
                </a:solidFill>
                <a:latin typeface="Algerian" panose="04020705040A02060702" pitchFamily="82" charset="0"/>
              </a:rPr>
              <a:t>°</a:t>
            </a:r>
            <a:endParaRPr lang="it-IT" sz="3600" dirty="0">
              <a:solidFill>
                <a:srgbClr val="CC00FF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41" t="4218" r="20259" b="6235"/>
          <a:stretch/>
        </p:blipFill>
        <p:spPr>
          <a:xfrm rot="815418">
            <a:off x="8561542" y="3574922"/>
            <a:ext cx="3388928" cy="233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8471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56951">
            <a:off x="7603954" y="3350589"/>
            <a:ext cx="4333564" cy="242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759656" y="704746"/>
            <a:ext cx="64570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As soon as they start to </a:t>
            </a:r>
            <a:r>
              <a:rPr lang="en-US" sz="2400" dirty="0" smtClean="0"/>
              <a:t>swell,  </a:t>
            </a:r>
            <a:r>
              <a:rPr lang="en-US" sz="2400" dirty="0"/>
              <a:t>turn </a:t>
            </a:r>
            <a:r>
              <a:rPr lang="en-US" sz="2400" dirty="0" smtClean="0"/>
              <a:t>them  </a:t>
            </a:r>
            <a:r>
              <a:rPr lang="en-US" sz="2400" dirty="0"/>
              <a:t>to </a:t>
            </a:r>
            <a:r>
              <a:rPr lang="en-US" sz="2400" dirty="0" smtClean="0"/>
              <a:t>brown </a:t>
            </a:r>
            <a:r>
              <a:rPr lang="en-US" sz="2400" dirty="0"/>
              <a:t>all </a:t>
            </a:r>
            <a:r>
              <a:rPr lang="en-US" sz="2400" dirty="0" smtClean="0"/>
              <a:t>sides. When </a:t>
            </a:r>
            <a:r>
              <a:rPr lang="en-US" sz="2400" dirty="0"/>
              <a:t>they are well </a:t>
            </a:r>
            <a:r>
              <a:rPr lang="en-US" sz="2400" dirty="0" smtClean="0"/>
              <a:t>cooked, let them drain on </a:t>
            </a:r>
            <a:r>
              <a:rPr lang="en-US" sz="2400" dirty="0"/>
              <a:t>paper towels and </a:t>
            </a:r>
            <a:r>
              <a:rPr lang="en-US" sz="2400" dirty="0" smtClean="0"/>
              <a:t>sprinkle </a:t>
            </a:r>
            <a:r>
              <a:rPr lang="en-US" sz="2400" dirty="0"/>
              <a:t>with granulated sugar and icing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You </a:t>
            </a:r>
            <a:r>
              <a:rPr lang="en-US" sz="2400" dirty="0" smtClean="0"/>
              <a:t>can also  </a:t>
            </a:r>
            <a:r>
              <a:rPr lang="en-US" sz="2400" dirty="0"/>
              <a:t>fill them with </a:t>
            </a:r>
            <a:r>
              <a:rPr lang="en-US" sz="2400" i="1" dirty="0" err="1"/>
              <a:t>nutella</a:t>
            </a:r>
            <a:r>
              <a:rPr lang="en-US" sz="2400" dirty="0"/>
              <a:t>, </a:t>
            </a:r>
            <a:r>
              <a:rPr lang="en-US" sz="2400" i="1" dirty="0"/>
              <a:t>ricotta</a:t>
            </a:r>
            <a:r>
              <a:rPr lang="en-US" sz="2400" dirty="0"/>
              <a:t> </a:t>
            </a:r>
            <a:r>
              <a:rPr lang="en-US" sz="2400" dirty="0" smtClean="0"/>
              <a:t>or other cream.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Continue </a:t>
            </a:r>
            <a:r>
              <a:rPr lang="en-US" sz="2400" dirty="0"/>
              <a:t>frying </a:t>
            </a:r>
            <a:r>
              <a:rPr lang="en-US" sz="2400" dirty="0" smtClean="0"/>
              <a:t>the remaining </a:t>
            </a:r>
            <a:r>
              <a:rPr lang="en-US" sz="2400" dirty="0" smtClean="0"/>
              <a:t>dough</a:t>
            </a:r>
            <a:r>
              <a:rPr lang="en-US" sz="2400" dirty="0" smtClean="0"/>
              <a:t> </a:t>
            </a:r>
            <a:r>
              <a:rPr lang="en-US" sz="2400" dirty="0" smtClean="0"/>
              <a:t>to make salty </a:t>
            </a:r>
            <a:r>
              <a:rPr lang="en-US" sz="2400" i="1" dirty="0" err="1" smtClean="0"/>
              <a:t>crispelle</a:t>
            </a:r>
            <a:r>
              <a:rPr lang="en-US" sz="2400" dirty="0" smtClean="0"/>
              <a:t> by </a:t>
            </a:r>
            <a:r>
              <a:rPr lang="en-US" sz="2400" dirty="0" smtClean="0"/>
              <a:t>adding anchovies, dried tomatoes into small pieces, olives or  other </a:t>
            </a:r>
            <a:r>
              <a:rPr lang="en-US" sz="2400" dirty="0" err="1" smtClean="0"/>
              <a:t>flavours</a:t>
            </a:r>
            <a:r>
              <a:rPr lang="en-US" sz="2400" dirty="0" smtClean="0"/>
              <a:t>,  and </a:t>
            </a:r>
            <a:r>
              <a:rPr lang="en-US" sz="2400" dirty="0" smtClean="0"/>
              <a:t>spoon them when they are golden </a:t>
            </a:r>
            <a:r>
              <a:rPr lang="en-US" sz="2400" dirty="0" smtClean="0"/>
              <a:t>brown.</a:t>
            </a:r>
          </a:p>
          <a:p>
            <a:pPr algn="just"/>
            <a:r>
              <a:rPr lang="en-US" sz="2400" dirty="0" smtClean="0"/>
              <a:t>Serve hot and crispy.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326315" y="522649"/>
            <a:ext cx="601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>
                <a:solidFill>
                  <a:srgbClr val="CC00FF"/>
                </a:solidFill>
                <a:latin typeface="Algerian" panose="04020705040A02060702" pitchFamily="82" charset="0"/>
              </a:rPr>
              <a:t>3°</a:t>
            </a:r>
            <a:endParaRPr lang="it-IT" sz="3600" dirty="0">
              <a:solidFill>
                <a:srgbClr val="CC00FF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48" t="7445" r="897" b="11076"/>
          <a:stretch/>
        </p:blipFill>
        <p:spPr>
          <a:xfrm rot="21264275">
            <a:off x="7557225" y="822173"/>
            <a:ext cx="3452009" cy="220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4856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dello struttura Boll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alpha val="80000"/>
              </a:schemeClr>
            </a:gs>
            <a:gs pos="0">
              <a:schemeClr val="phClr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20000"/>
                <a:lumOff val="80000"/>
                <a:alpha val="59000"/>
              </a:schemeClr>
            </a:gs>
            <a:gs pos="40000">
              <a:schemeClr val="phClr">
                <a:lumMod val="20000"/>
                <a:lumOff val="80000"/>
                <a:alpha val="66000"/>
              </a:schemeClr>
            </a:gs>
            <a:gs pos="100000">
              <a:schemeClr val="phClr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6224782_TF03460638.potx" id="{B8DCBE71-4FDB-4C08-88C4-1DF748971372}" vid="{261A16BF-763F-480A-9B6B-91F1028D7C41}"/>
    </a:ext>
  </a:extLst>
</a:theme>
</file>

<file path=ppt/theme/theme2.xml><?xml version="1.0" encoding="utf-8"?>
<a:theme xmlns:a="http://schemas.openxmlformats.org/drawingml/2006/main" name="Tema di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Diapositive con schema Bolle</Template>
  <TotalTime>208</TotalTime>
  <Words>343</Words>
  <Application>Microsoft Office PowerPoint</Application>
  <PresentationFormat>Personalizzato</PresentationFormat>
  <Paragraphs>32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Modello struttura Bolle</vt:lpstr>
      <vt:lpstr>CRISPELLE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CRISPELLE</dc:title>
  <dc:creator>Ipalb_tur Villa</dc:creator>
  <cp:lastModifiedBy>Flavia</cp:lastModifiedBy>
  <cp:revision>39</cp:revision>
  <dcterms:created xsi:type="dcterms:W3CDTF">2018-04-11T10:39:50Z</dcterms:created>
  <dcterms:modified xsi:type="dcterms:W3CDTF">2018-04-19T01:08:39Z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