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59301">
            <a:off x="657225" y="1863037"/>
            <a:ext cx="3209925" cy="3785289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3370998" y="171450"/>
            <a:ext cx="8966578" cy="1889362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  </a:t>
            </a:r>
            <a:r>
              <a:rPr lang="it-IT" b="1" dirty="0" smtClean="0">
                <a:solidFill>
                  <a:srgbClr val="FFFF00"/>
                </a:solidFill>
                <a:latin typeface="Papyrus" panose="03070502060502030205" pitchFamily="66" charset="0"/>
              </a:rPr>
              <a:t>ITALY :</a:t>
            </a:r>
            <a:br>
              <a:rPr lang="it-IT" b="1" dirty="0" smtClean="0">
                <a:solidFill>
                  <a:srgbClr val="FFFF00"/>
                </a:solidFill>
                <a:latin typeface="Papyrus" panose="03070502060502030205" pitchFamily="66" charset="0"/>
              </a:rPr>
            </a:br>
            <a:r>
              <a:rPr lang="it-IT" b="1" dirty="0" smtClean="0">
                <a:solidFill>
                  <a:srgbClr val="FFFF00"/>
                </a:solidFill>
                <a:latin typeface="Papyrus" panose="03070502060502030205" pitchFamily="66" charset="0"/>
              </a:rPr>
              <a:t>     </a:t>
            </a:r>
            <a:r>
              <a:rPr lang="it-IT" b="1" dirty="0" err="1" smtClean="0">
                <a:solidFill>
                  <a:srgbClr val="FFFF00"/>
                </a:solidFill>
                <a:latin typeface="Papyrus" panose="03070502060502030205" pitchFamily="66" charset="0"/>
              </a:rPr>
              <a:t>our</a:t>
            </a:r>
            <a:r>
              <a:rPr lang="it-IT" b="1" dirty="0" smtClean="0">
                <a:solidFill>
                  <a:srgbClr val="FFFF00"/>
                </a:solidFill>
                <a:latin typeface="Papyrus" panose="03070502060502030205" pitchFamily="66" charset="0"/>
              </a:rPr>
              <a:t> beautiful </a:t>
            </a:r>
            <a:r>
              <a:rPr lang="it-IT" b="1" dirty="0" err="1" smtClean="0">
                <a:solidFill>
                  <a:srgbClr val="FFFF00"/>
                </a:solidFill>
                <a:latin typeface="Papyrus" panose="03070502060502030205" pitchFamily="66" charset="0"/>
              </a:rPr>
              <a:t>peninsula</a:t>
            </a:r>
            <a:endParaRPr lang="it-IT" b="1" dirty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0" y="2249487"/>
            <a:ext cx="6475411" cy="3541714"/>
          </a:xfrm>
        </p:spPr>
        <p:txBody>
          <a:bodyPr/>
          <a:lstStyle/>
          <a:p>
            <a:r>
              <a:rPr lang="it-IT" b="1" dirty="0" err="1" smtClean="0">
                <a:solidFill>
                  <a:schemeClr val="bg1"/>
                </a:solidFill>
              </a:rPr>
              <a:t>Italy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is</a:t>
            </a:r>
            <a:r>
              <a:rPr lang="it-IT" b="1" dirty="0" smtClean="0">
                <a:solidFill>
                  <a:schemeClr val="bg1"/>
                </a:solidFill>
              </a:rPr>
              <a:t> a country in the </a:t>
            </a:r>
            <a:r>
              <a:rPr lang="it-IT" b="1" dirty="0" err="1" smtClean="0">
                <a:solidFill>
                  <a:schemeClr val="bg1"/>
                </a:solidFill>
              </a:rPr>
              <a:t>south</a:t>
            </a:r>
            <a:r>
              <a:rPr lang="it-IT" b="1" dirty="0" smtClean="0">
                <a:solidFill>
                  <a:schemeClr val="bg1"/>
                </a:solidFill>
              </a:rPr>
              <a:t> of Europe , </a:t>
            </a:r>
            <a:r>
              <a:rPr lang="it-IT" b="1" dirty="0" err="1" smtClean="0">
                <a:solidFill>
                  <a:schemeClr val="bg1"/>
                </a:solidFill>
              </a:rPr>
              <a:t>It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seems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like</a:t>
            </a:r>
            <a:r>
              <a:rPr lang="it-IT" b="1" dirty="0" smtClean="0">
                <a:solidFill>
                  <a:schemeClr val="bg1"/>
                </a:solidFill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</a:rPr>
              <a:t>boot</a:t>
            </a:r>
            <a:r>
              <a:rPr lang="it-IT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it-IT" b="1" dirty="0" err="1" smtClean="0">
                <a:solidFill>
                  <a:schemeClr val="bg1"/>
                </a:solidFill>
              </a:rPr>
              <a:t>It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has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got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twenty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regions</a:t>
            </a:r>
            <a:r>
              <a:rPr lang="it-IT" b="1" dirty="0" smtClean="0">
                <a:solidFill>
                  <a:schemeClr val="bg1"/>
                </a:solidFill>
              </a:rPr>
              <a:t>. </a:t>
            </a:r>
            <a:r>
              <a:rPr lang="it-IT" b="1" dirty="0" err="1" smtClean="0">
                <a:solidFill>
                  <a:schemeClr val="bg1"/>
                </a:solidFill>
              </a:rPr>
              <a:t>Sicily</a:t>
            </a:r>
            <a:r>
              <a:rPr lang="it-IT" b="1" dirty="0" smtClean="0">
                <a:solidFill>
                  <a:schemeClr val="bg1"/>
                </a:solidFill>
              </a:rPr>
              <a:t> and </a:t>
            </a:r>
            <a:r>
              <a:rPr lang="it-IT" b="1" dirty="0" err="1" smtClean="0">
                <a:solidFill>
                  <a:schemeClr val="bg1"/>
                </a:solidFill>
              </a:rPr>
              <a:t>Sardinia</a:t>
            </a:r>
            <a:r>
              <a:rPr lang="it-IT" b="1" dirty="0" smtClean="0">
                <a:solidFill>
                  <a:schemeClr val="bg1"/>
                </a:solidFill>
              </a:rPr>
              <a:t> are </a:t>
            </a:r>
            <a:r>
              <a:rPr lang="it-IT" b="1" dirty="0" err="1" smtClean="0">
                <a:solidFill>
                  <a:schemeClr val="bg1"/>
                </a:solidFill>
              </a:rPr>
              <a:t>isles</a:t>
            </a:r>
            <a:r>
              <a:rPr lang="it-IT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it-IT" b="1" dirty="0" err="1" smtClean="0">
                <a:solidFill>
                  <a:schemeClr val="bg1"/>
                </a:solidFill>
              </a:rPr>
              <a:t>Italy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has</a:t>
            </a:r>
            <a:r>
              <a:rPr lang="it-IT" b="1" dirty="0" smtClean="0">
                <a:solidFill>
                  <a:schemeClr val="bg1"/>
                </a:solidFill>
              </a:rPr>
              <a:t> a beautiful culture and </a:t>
            </a:r>
            <a:r>
              <a:rPr lang="it-IT" b="1" dirty="0" err="1" smtClean="0">
                <a:solidFill>
                  <a:schemeClr val="bg1"/>
                </a:solidFill>
              </a:rPr>
              <a:t>lots</a:t>
            </a:r>
            <a:r>
              <a:rPr lang="it-IT" b="1" dirty="0" smtClean="0">
                <a:solidFill>
                  <a:schemeClr val="bg1"/>
                </a:solidFill>
              </a:rPr>
              <a:t> of </a:t>
            </a:r>
            <a:r>
              <a:rPr lang="it-IT" b="1" dirty="0" err="1" smtClean="0">
                <a:solidFill>
                  <a:schemeClr val="bg1"/>
                </a:solidFill>
              </a:rPr>
              <a:t>ancient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monuments</a:t>
            </a:r>
            <a:r>
              <a:rPr lang="it-IT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16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0822"/>
            <a:ext cx="4593265" cy="372717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714959" y="440674"/>
            <a:ext cx="10477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  <a:latin typeface="Papyrus" panose="03070502060502030205" pitchFamily="66" charset="0"/>
              </a:rPr>
              <a:t>THE MONUMENT OF ITALY:</a:t>
            </a:r>
            <a:endParaRPr lang="it-IT" sz="4400" dirty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30496" y="1597446"/>
            <a:ext cx="9959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Italy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has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lot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of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beatiful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monuments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like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: The ‘Colosseo’ ; The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Tower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of Pisa and the ‘Fontana di Trevi’</a:t>
            </a:r>
          </a:p>
          <a:p>
            <a:endParaRPr lang="it-IT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879521" y="2631108"/>
            <a:ext cx="4710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FFFF00"/>
                </a:solidFill>
                <a:latin typeface="Papyrus" panose="03070502060502030205" pitchFamily="66" charset="0"/>
              </a:rPr>
              <a:t>The ‘Colosseo’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018567" y="3277439"/>
            <a:ext cx="69643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‘Colosseo’ (Anfiteatro Flavio)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is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one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of the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most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important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monuments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in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Italy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and the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biggest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amphitheater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in the world .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It 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was </a:t>
            </a:r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built under 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the </a:t>
            </a:r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empire of 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Tito Flavio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Vespasiano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 70 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.D.</a:t>
            </a:r>
            <a:endParaRPr lang="it-IT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it-IT" dirty="0"/>
              <a:t/>
            </a:r>
            <a:br>
              <a:rPr lang="it-IT" dirty="0"/>
            </a:br>
            <a:endParaRPr lang="it-IT" dirty="0" smtClean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523" y="4396149"/>
            <a:ext cx="3299388" cy="246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5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5838"/>
            <a:ext cx="5433243" cy="362216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772839" y="2943450"/>
            <a:ext cx="6542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FF00"/>
                </a:solidFill>
                <a:latin typeface="Papyrus" panose="03070502060502030205" pitchFamily="66" charset="0"/>
              </a:rPr>
              <a:t>THE TOWER OF PISA</a:t>
            </a:r>
            <a:endParaRPr lang="it-IT" sz="3200" dirty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772839" y="3528225"/>
            <a:ext cx="6202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Tower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of Pisa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is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belltower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in the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Duomo’s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square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It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was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built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over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two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centuries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by Diotisalvi ,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between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the XII and the XIV.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19" y="292388"/>
            <a:ext cx="4726237" cy="323583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" y="81658"/>
            <a:ext cx="2362590" cy="315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16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7773"/>
            <a:ext cx="5620560" cy="374022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281573" y="2532998"/>
            <a:ext cx="5142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  <a:latin typeface="Papyrus" panose="03070502060502030205" pitchFamily="66" charset="0"/>
              </a:rPr>
              <a:t>FONTANA DI TREVI</a:t>
            </a:r>
            <a:endParaRPr lang="it-IT" sz="3200" dirty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739788" y="3272010"/>
            <a:ext cx="62575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‘Fontana di Trevi’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is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the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biggest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fountain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in Rome and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one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of the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most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beautiful in the world.</a:t>
            </a:r>
          </a:p>
          <a:p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This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fountain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was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made by Nicola Salvi ,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but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it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was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completed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by Giuseppe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Pannini</a:t>
            </a:r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. </a:t>
            </a:r>
            <a:r>
              <a:rPr lang="it-IT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I</a:t>
            </a:r>
            <a:r>
              <a:rPr lang="it-IT" altLang="it-IT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</a:t>
            </a:r>
            <a:r>
              <a:rPr lang="it-IT" altLang="it-IT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belongs</a:t>
            </a:r>
            <a:r>
              <a:rPr lang="it-IT" altLang="it-IT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to the late </a:t>
            </a:r>
            <a:r>
              <a:rPr lang="it-IT" altLang="it-IT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Baroque</a:t>
            </a:r>
            <a:r>
              <a:rPr lang="it-IT" altLang="it-IT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endParaRPr lang="it-IT" altLang="it-IT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25392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it-IT" altLang="it-IT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it-IT" altLang="it-IT" b="0" i="0" u="none" strike="noStrike" cap="none" normalizeH="0" baseline="0" smtClean="0">
              <a:ln>
                <a:noFill/>
              </a:ln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20560" cy="311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98</TotalTime>
  <Words>195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</vt:lpstr>
      <vt:lpstr>Comic Sans MS</vt:lpstr>
      <vt:lpstr>Papyrus</vt:lpstr>
      <vt:lpstr>Trebuchet MS</vt:lpstr>
      <vt:lpstr>Tw Cen MT</vt:lpstr>
      <vt:lpstr>Circuito</vt:lpstr>
      <vt:lpstr>  ITALY :      our beautiful peninsula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ipalb_tur</dc:creator>
  <cp:lastModifiedBy>ipalb_tur</cp:lastModifiedBy>
  <cp:revision>14</cp:revision>
  <dcterms:created xsi:type="dcterms:W3CDTF">2018-01-10T11:39:47Z</dcterms:created>
  <dcterms:modified xsi:type="dcterms:W3CDTF">2018-02-02T12:15:43Z</dcterms:modified>
</cp:coreProperties>
</file>