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tituto Alberghiero" initials="IA" lastIdx="1" clrIdx="0">
    <p:extLst>
      <p:ext uri="{19B8F6BF-5375-455C-9EA6-DF929625EA0E}">
        <p15:presenceInfo xmlns:p15="http://schemas.microsoft.com/office/powerpoint/2012/main" userId="Istituto Alberghi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0E2C9-41C3-419C-B345-BAAC2B086A98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03C4-E13A-4EB2-A60D-92D8CC7CB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03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03C4-E13A-4EB2-A60D-92D8CC7CB9B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45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9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48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02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13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16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95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11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7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1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9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23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3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06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07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38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3AB2C6-8F39-4797-80D6-6B927FBD71A3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19805-2B16-45FF-85DD-309C77812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107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38" y="0"/>
            <a:ext cx="650036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449331" y="26170"/>
            <a:ext cx="45342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Hello , my name is Osama.</a:t>
            </a:r>
          </a:p>
          <a:p>
            <a:r>
              <a:rPr lang="en-US" sz="3200" dirty="0" smtClean="0">
                <a:latin typeface="Trebuchet MS" panose="020B0603020202020204" pitchFamily="34" charset="0"/>
              </a:rPr>
              <a:t>I live in </a:t>
            </a:r>
            <a:r>
              <a:rPr lang="en-US" sz="3200" dirty="0">
                <a:latin typeface="Trebuchet MS" panose="020B0603020202020204" pitchFamily="34" charset="0"/>
              </a:rPr>
              <a:t>R</a:t>
            </a:r>
            <a:r>
              <a:rPr lang="en-US" sz="3200" dirty="0" smtClean="0">
                <a:latin typeface="Trebuchet MS" panose="020B0603020202020204" pitchFamily="34" charset="0"/>
              </a:rPr>
              <a:t>eggio </a:t>
            </a:r>
            <a:r>
              <a:rPr lang="en-US" sz="3200" dirty="0">
                <a:latin typeface="Trebuchet MS" panose="020B0603020202020204" pitchFamily="34" charset="0"/>
              </a:rPr>
              <a:t>C</a:t>
            </a:r>
            <a:r>
              <a:rPr lang="en-US" sz="3200" dirty="0" smtClean="0">
                <a:latin typeface="Trebuchet MS" panose="020B0603020202020204" pitchFamily="34" charset="0"/>
              </a:rPr>
              <a:t>alabria I attend a hotel and catering vocational school.</a:t>
            </a:r>
          </a:p>
          <a:p>
            <a:r>
              <a:rPr lang="en-US" sz="3200" dirty="0" smtClean="0">
                <a:latin typeface="Trebuchet MS" panose="020B0603020202020204" pitchFamily="34" charset="0"/>
              </a:rPr>
              <a:t>I'm in the second class.</a:t>
            </a:r>
          </a:p>
          <a:p>
            <a:r>
              <a:rPr lang="en-US" sz="3200" dirty="0" smtClean="0">
                <a:latin typeface="Trebuchet MS" panose="020B0603020202020204" pitchFamily="34" charset="0"/>
              </a:rPr>
              <a:t>I love eating what I prepare.</a:t>
            </a:r>
            <a:endParaRPr lang="it-IT" sz="3200" dirty="0">
              <a:latin typeface="Trebuchet MS" panose="020B0603020202020204" pitchFamily="34" charset="0"/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3818965" y="363608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7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12</TotalTime>
  <Words>35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Impact</vt:lpstr>
      <vt:lpstr>Trebuchet MS</vt:lpstr>
      <vt:lpstr>Evento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Istituto Alberghiero</dc:creator>
  <cp:lastModifiedBy>Istituto Alberghiero</cp:lastModifiedBy>
  <cp:revision>3</cp:revision>
  <dcterms:created xsi:type="dcterms:W3CDTF">2017-11-08T12:04:58Z</dcterms:created>
  <dcterms:modified xsi:type="dcterms:W3CDTF">2017-11-08T12:24:28Z</dcterms:modified>
</cp:coreProperties>
</file>