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11/29/2017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11/29/2017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11/29/2017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11/29/2017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11/29/2017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11/29/2017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11/29/2017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11/29/2017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11/29/2017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twinspace.etwinning.net/files/collabspace/avatars/3/03/903/912903/bbb40bc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97191">
            <a:off x="1102246" y="3154425"/>
            <a:ext cx="1581150" cy="188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ttangolo 3"/>
          <p:cNvSpPr/>
          <p:nvPr/>
        </p:nvSpPr>
        <p:spPr>
          <a:xfrm rot="20677492">
            <a:off x="2537711" y="2060006"/>
            <a:ext cx="85282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0" cap="none" spc="0" dirty="0" smtClean="0">
                <a:ln w="0"/>
                <a:effectLst>
                  <a:reflection blurRad="6350" stA="53000" endA="300" endPos="35500" dir="5400000" sy="-90000" algn="bl" rotWithShape="0"/>
                </a:effectLst>
              </a:rPr>
              <a:t>ALESSIA’S PRESENTATION </a:t>
            </a:r>
            <a:endParaRPr lang="it-IT" sz="5400" b="0" cap="none" spc="0" dirty="0">
              <a:ln w="0"/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49637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 rot="21348275">
            <a:off x="1337073" y="1359804"/>
            <a:ext cx="816565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Hello, my name </a:t>
            </a:r>
            <a:r>
              <a:rPr lang="en-US" sz="2000" dirty="0" smtClean="0"/>
              <a:t>is </a:t>
            </a:r>
            <a:r>
              <a:rPr lang="en-US" sz="2000" dirty="0" err="1" smtClean="0"/>
              <a:t>Alessia</a:t>
            </a:r>
            <a:r>
              <a:rPr lang="en-US" sz="2000" dirty="0" smtClean="0"/>
              <a:t> </a:t>
            </a:r>
            <a:r>
              <a:rPr lang="en-US" sz="2000" dirty="0" err="1" smtClean="0"/>
              <a:t>Caracciolo</a:t>
            </a:r>
            <a:r>
              <a:rPr lang="en-US" sz="2000" dirty="0" smtClean="0"/>
              <a:t>. </a:t>
            </a:r>
            <a:r>
              <a:rPr lang="en-US" sz="2000" dirty="0"/>
              <a:t>I'm 15 years old. I'm </a:t>
            </a:r>
            <a:r>
              <a:rPr lang="en-US" sz="2000" dirty="0" smtClean="0"/>
              <a:t>from </a:t>
            </a:r>
            <a:r>
              <a:rPr lang="en-US" sz="2000" dirty="0" err="1" smtClean="0"/>
              <a:t>Cannavò</a:t>
            </a:r>
            <a:r>
              <a:rPr lang="en-US" sz="2000" dirty="0" smtClean="0"/>
              <a:t> </a:t>
            </a:r>
            <a:r>
              <a:rPr lang="en-US" sz="2000" dirty="0"/>
              <a:t>in province Reggio Calabria. I attend a Hotel and Catering vocational school, I'm in the second class. I love play volleyball </a:t>
            </a:r>
            <a:r>
              <a:rPr lang="en-US" sz="2000" dirty="0" smtClean="0"/>
              <a:t>and dance. </a:t>
            </a:r>
            <a:r>
              <a:rPr lang="en-US" sz="2000" dirty="0"/>
              <a:t>I have </a:t>
            </a:r>
            <a:r>
              <a:rPr lang="en-US" sz="2000" dirty="0" smtClean="0"/>
              <a:t>one </a:t>
            </a:r>
            <a:r>
              <a:rPr lang="en-US" sz="2000" dirty="0"/>
              <a:t>brothers </a:t>
            </a:r>
            <a:r>
              <a:rPr lang="en-US" sz="2000" dirty="0" smtClean="0"/>
              <a:t>his  name is Antonio . </a:t>
            </a:r>
            <a:r>
              <a:rPr lang="en-US" sz="2000" dirty="0"/>
              <a:t>I have </a:t>
            </a:r>
            <a:r>
              <a:rPr lang="en-US" sz="2000" dirty="0" smtClean="0"/>
              <a:t>one dog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smtClean="0"/>
              <a:t>love him!!</a:t>
            </a:r>
            <a:endParaRPr lang="it-IT" sz="2000" dirty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40567">
            <a:off x="1579603" y="3554264"/>
            <a:ext cx="3025586" cy="2363517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55502">
            <a:off x="6484895" y="2954545"/>
            <a:ext cx="4006402" cy="2691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5496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a riunioni ione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10</TotalTime>
  <Words>62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Sala riunioni ione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Alberghiero Tur_</dc:creator>
  <cp:lastModifiedBy>Alberghiero Tur_</cp:lastModifiedBy>
  <cp:revision>3</cp:revision>
  <dcterms:created xsi:type="dcterms:W3CDTF">2017-11-29T11:41:52Z</dcterms:created>
  <dcterms:modified xsi:type="dcterms:W3CDTF">2017-11-29T11:53:42Z</dcterms:modified>
</cp:coreProperties>
</file>