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947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845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701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20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826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255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35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908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063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84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6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B1511-B4DF-4E42-879B-DC00FF41B79F}" type="datetimeFigureOut">
              <a:rPr lang="it-IT" smtClean="0"/>
              <a:t>08/11/2017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E88FC-912C-487C-B8D5-C4132AC6BB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170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25" y="118909"/>
            <a:ext cx="2753958" cy="3204826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614569" y="118909"/>
            <a:ext cx="62717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Hello</a:t>
            </a:r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,</a:t>
            </a:r>
          </a:p>
          <a:p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my </a:t>
            </a:r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name is 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latin typeface="Brush Script MT" panose="03060802040406070304" pitchFamily="66" charset="0"/>
              </a:rPr>
              <a:t>Carmen De </a:t>
            </a:r>
            <a:r>
              <a:rPr lang="en-US" sz="2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rush Script MT" panose="03060802040406070304" pitchFamily="66" charset="0"/>
              </a:rPr>
              <a:t>Leo</a:t>
            </a:r>
            <a:r>
              <a:rPr lang="en-US" sz="2000" dirty="0" smtClean="0">
                <a:solidFill>
                  <a:srgbClr val="00B0F0"/>
                </a:solidFill>
                <a:latin typeface="Brush Script MT" panose="03060802040406070304" pitchFamily="66" charset="0"/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I'm </a:t>
            </a:r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15 years old and, </a:t>
            </a:r>
            <a:r>
              <a:rPr lang="en-US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i</a:t>
            </a:r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 live in </a:t>
            </a:r>
            <a:r>
              <a:rPr lang="en-US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Bagnara</a:t>
            </a:r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Baskerville Old Face" panose="02020602080505020303" pitchFamily="18" charset="0"/>
              </a:rPr>
              <a:t>Calabra</a:t>
            </a:r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 in province of Reggio </a:t>
            </a:r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Calabria.</a:t>
            </a:r>
          </a:p>
          <a:p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I </a:t>
            </a:r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attend A Hotel and Catering vocational school</a:t>
            </a:r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, I'm </a:t>
            </a:r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in the second class</a:t>
            </a:r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 I </a:t>
            </a:r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love staying with my </a:t>
            </a:r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friends, eating </a:t>
            </a:r>
            <a:r>
              <a:rPr lang="en-US" dirty="0">
                <a:solidFill>
                  <a:srgbClr val="00B0F0"/>
                </a:solidFill>
                <a:latin typeface="Baskerville Old Face" panose="02020602080505020303" pitchFamily="18" charset="0"/>
              </a:rPr>
              <a:t>pizza and drinking </a:t>
            </a:r>
            <a:r>
              <a:rPr lang="en-US" dirty="0" smtClean="0">
                <a:solidFill>
                  <a:srgbClr val="00B0F0"/>
                </a:solidFill>
                <a:latin typeface="Baskerville Old Face" panose="02020602080505020303" pitchFamily="18" charset="0"/>
              </a:rPr>
              <a:t>Coke </a:t>
            </a:r>
            <a:endParaRPr lang="it-IT" dirty="0">
              <a:solidFill>
                <a:srgbClr val="00B0F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6" name="Stella a 5 punte 5"/>
          <p:cNvSpPr/>
          <p:nvPr/>
        </p:nvSpPr>
        <p:spPr>
          <a:xfrm>
            <a:off x="6096000" y="403383"/>
            <a:ext cx="365760" cy="279699"/>
          </a:xfrm>
          <a:prstGeom prst="star5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936377" y="4506962"/>
            <a:ext cx="54970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0" dirty="0" smtClean="0">
                <a:solidFill>
                  <a:srgbClr val="00B0F0"/>
                </a:solidFill>
                <a:latin typeface="Blackadder ITC" panose="04020505051007020D02" pitchFamily="82" charset="0"/>
              </a:rPr>
              <a:t>Carmen De </a:t>
            </a:r>
            <a:r>
              <a:rPr lang="it-IT" sz="8000" dirty="0" err="1" smtClean="0">
                <a:solidFill>
                  <a:srgbClr val="00B0F0"/>
                </a:solidFill>
                <a:latin typeface="Blackadder ITC" panose="04020505051007020D02" pitchFamily="82" charset="0"/>
              </a:rPr>
              <a:t>leo</a:t>
            </a:r>
            <a:r>
              <a:rPr lang="it-IT" sz="8000" dirty="0" smtClean="0">
                <a:solidFill>
                  <a:srgbClr val="00B0F0"/>
                </a:solidFill>
                <a:latin typeface="Blackadder ITC" panose="04020505051007020D02" pitchFamily="82" charset="0"/>
              </a:rPr>
              <a:t> </a:t>
            </a:r>
            <a:endParaRPr lang="it-IT" sz="8000" dirty="0">
              <a:solidFill>
                <a:srgbClr val="00B0F0"/>
              </a:solidFill>
              <a:latin typeface="Blackadder ITC" panose="04020505051007020D02" pitchFamily="82" charset="0"/>
            </a:endParaRPr>
          </a:p>
        </p:txBody>
      </p:sp>
      <p:sp>
        <p:nvSpPr>
          <p:cNvPr id="10" name="Stella a 5 punte 9"/>
          <p:cNvSpPr/>
          <p:nvPr/>
        </p:nvSpPr>
        <p:spPr>
          <a:xfrm>
            <a:off x="7250654" y="4506962"/>
            <a:ext cx="1118795" cy="98970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432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Baskerville Old Face</vt:lpstr>
      <vt:lpstr>Blackadder ITC</vt:lpstr>
      <vt:lpstr>Brush Script MT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Ipalb-VillaSG</dc:creator>
  <cp:lastModifiedBy>Ipalb-VillaSG</cp:lastModifiedBy>
  <cp:revision>9</cp:revision>
  <dcterms:created xsi:type="dcterms:W3CDTF">2017-11-03T12:26:39Z</dcterms:created>
  <dcterms:modified xsi:type="dcterms:W3CDTF">2017-11-08T12:23:28Z</dcterms:modified>
</cp:coreProperties>
</file>