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7B20-1422-46DA-8A81-C60C37232063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EA9-5AFA-4D2C-85D8-04F334CF3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961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7B20-1422-46DA-8A81-C60C37232063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EA9-5AFA-4D2C-85D8-04F334CF3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04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7B20-1422-46DA-8A81-C60C37232063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EA9-5AFA-4D2C-85D8-04F334CF3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06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7B20-1422-46DA-8A81-C60C37232063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EA9-5AFA-4D2C-85D8-04F334CF3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64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7B20-1422-46DA-8A81-C60C37232063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EA9-5AFA-4D2C-85D8-04F334CF3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865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7B20-1422-46DA-8A81-C60C37232063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EA9-5AFA-4D2C-85D8-04F334CF3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075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7B20-1422-46DA-8A81-C60C37232063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EA9-5AFA-4D2C-85D8-04F334CF3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240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7B20-1422-46DA-8A81-C60C37232063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EA9-5AFA-4D2C-85D8-04F334CF3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511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7B20-1422-46DA-8A81-C60C37232063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EA9-5AFA-4D2C-85D8-04F334CF3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936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7B20-1422-46DA-8A81-C60C37232063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EA9-5AFA-4D2C-85D8-04F334CF3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95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7B20-1422-46DA-8A81-C60C37232063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EA9-5AFA-4D2C-85D8-04F334CF3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76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37B20-1422-46DA-8A81-C60C37232063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A6EA9-5AFA-4D2C-85D8-04F334CF33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79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54420" y="129091"/>
            <a:ext cx="8143538" cy="2969112"/>
          </a:xfrm>
        </p:spPr>
        <p:txBody>
          <a:bodyPr>
            <a:normAutofit/>
          </a:bodyPr>
          <a:lstStyle/>
          <a:p>
            <a:r>
              <a:rPr lang="en-US" dirty="0" smtClean="0"/>
              <a:t>Hello , I'm Antonino . I'm 15 years old , I live in Campo </a:t>
            </a:r>
            <a:r>
              <a:rPr lang="en-US" dirty="0" err="1" smtClean="0"/>
              <a:t>Calabro</a:t>
            </a:r>
            <a:r>
              <a:rPr lang="en-US" dirty="0" smtClean="0"/>
              <a:t> in province of Reggio Calabria . I attend a Hotel and Catering vocational school . I'm in the 2nd class . I love swimming and eating pizza , and I like playing computer games and looking Anime .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185" y="2022438"/>
            <a:ext cx="6766559" cy="306045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1" y="0"/>
            <a:ext cx="3428104" cy="263562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78" y="3139842"/>
            <a:ext cx="3444016" cy="231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665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ipalb</dc:creator>
  <cp:lastModifiedBy>ipalb</cp:lastModifiedBy>
  <cp:revision>3</cp:revision>
  <dcterms:created xsi:type="dcterms:W3CDTF">2017-11-03T12:27:09Z</dcterms:created>
  <dcterms:modified xsi:type="dcterms:W3CDTF">2017-11-15T11:53:33Z</dcterms:modified>
</cp:coreProperties>
</file>