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821" y="-8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88679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3581565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363486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315946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111012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104451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109045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3333072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239064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371488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D683CE9-7C93-4E06-B995-D4B22B39C86F}"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174331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83CE9-7C93-4E06-B995-D4B22B39C86F}" type="datetimeFigureOut">
              <a:rPr lang="it-IT" smtClean="0"/>
              <a:pPr/>
              <a:t>19/04/2018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82CF7-1B8B-421F-A0FD-66CFA4856FE7}" type="slidenum">
              <a:rPr lang="it-IT" smtClean="0"/>
              <a:pPr/>
              <a:t>‹N›</a:t>
            </a:fld>
            <a:endParaRPr lang="it-IT"/>
          </a:p>
        </p:txBody>
      </p:sp>
    </p:spTree>
    <p:extLst>
      <p:ext uri="{BB962C8B-B14F-4D97-AF65-F5344CB8AC3E}">
        <p14:creationId xmlns:p14="http://schemas.microsoft.com/office/powerpoint/2010/main" xmlns="" val="3077855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760164" y="440675"/>
            <a:ext cx="9907836" cy="4817125"/>
          </a:xfrm>
        </p:spPr>
        <p:txBody>
          <a:bodyPr>
            <a:normAutofit/>
          </a:bodyPr>
          <a:lstStyle/>
          <a:p>
            <a:r>
              <a:rPr lang="en-US" sz="4000" dirty="0" smtClean="0">
                <a:solidFill>
                  <a:srgbClr val="FF0000"/>
                </a:solidFill>
                <a:latin typeface="Arial Black" panose="020B0A04020102020204" pitchFamily="34" charset="0"/>
              </a:rPr>
              <a:t>Meatballs</a:t>
            </a:r>
            <a:endParaRPr lang="en-US" sz="4000" dirty="0" smtClean="0">
              <a:solidFill>
                <a:srgbClr val="FF0000"/>
              </a:solidFill>
              <a:latin typeface="Arial Black" panose="020B0A04020102020204" pitchFamily="34" charset="0"/>
            </a:endParaRPr>
          </a:p>
          <a:p>
            <a:r>
              <a:rPr lang="en-US" sz="2800" dirty="0" smtClean="0"/>
              <a:t>Ingredients for 44 meatballs</a:t>
            </a:r>
          </a:p>
          <a:p>
            <a:r>
              <a:rPr lang="it-IT" sz="2800" dirty="0" err="1" smtClean="0"/>
              <a:t>Beef</a:t>
            </a:r>
            <a:r>
              <a:rPr lang="it-IT" sz="2800" dirty="0" smtClean="0"/>
              <a:t> </a:t>
            </a:r>
            <a:r>
              <a:rPr lang="it-IT" sz="2800" dirty="0" err="1" smtClean="0"/>
              <a:t>meat</a:t>
            </a:r>
            <a:r>
              <a:rPr lang="it-IT" sz="2800" dirty="0" smtClean="0"/>
              <a:t> 500g - </a:t>
            </a:r>
            <a:r>
              <a:rPr lang="it-IT" sz="2800" dirty="0" err="1" smtClean="0"/>
              <a:t>Stale</a:t>
            </a:r>
            <a:r>
              <a:rPr lang="it-IT" sz="2800" dirty="0" smtClean="0"/>
              <a:t> </a:t>
            </a:r>
            <a:r>
              <a:rPr lang="it-IT" sz="2800" dirty="0" err="1" smtClean="0"/>
              <a:t>bread</a:t>
            </a:r>
            <a:r>
              <a:rPr lang="it-IT" sz="2800" dirty="0" smtClean="0"/>
              <a:t> </a:t>
            </a:r>
            <a:r>
              <a:rPr lang="it-IT" sz="2800" dirty="0" smtClean="0"/>
              <a:t>130g  - </a:t>
            </a:r>
            <a:r>
              <a:rPr lang="it-IT" sz="2800" dirty="0" err="1" smtClean="0"/>
              <a:t>Grated</a:t>
            </a:r>
            <a:r>
              <a:rPr lang="it-IT" sz="2800" dirty="0" smtClean="0"/>
              <a:t> </a:t>
            </a:r>
            <a:r>
              <a:rPr lang="it-IT" sz="2800" dirty="0" err="1" smtClean="0"/>
              <a:t>Parmesan</a:t>
            </a:r>
            <a:r>
              <a:rPr lang="it-IT" sz="2800" dirty="0" smtClean="0"/>
              <a:t> </a:t>
            </a:r>
            <a:r>
              <a:rPr lang="it-IT" sz="2800" dirty="0" err="1" smtClean="0"/>
              <a:t>cheese</a:t>
            </a:r>
            <a:r>
              <a:rPr lang="it-IT" sz="2800" dirty="0" smtClean="0"/>
              <a:t> - 2 </a:t>
            </a:r>
            <a:r>
              <a:rPr lang="it-IT" sz="2800" dirty="0" smtClean="0"/>
              <a:t>medium </a:t>
            </a:r>
            <a:r>
              <a:rPr lang="it-IT" sz="2800" dirty="0" err="1" smtClean="0"/>
              <a:t>eggs</a:t>
            </a:r>
            <a:r>
              <a:rPr lang="it-IT" sz="2800" dirty="0" smtClean="0"/>
              <a:t> - A </a:t>
            </a:r>
            <a:r>
              <a:rPr lang="it-IT" sz="2800" dirty="0" err="1" smtClean="0"/>
              <a:t>pinch</a:t>
            </a:r>
            <a:r>
              <a:rPr lang="it-IT" sz="2800" dirty="0" smtClean="0"/>
              <a:t> </a:t>
            </a:r>
            <a:r>
              <a:rPr lang="it-IT" sz="2800" dirty="0" err="1" smtClean="0"/>
              <a:t>of</a:t>
            </a:r>
            <a:r>
              <a:rPr lang="it-IT" sz="2800" dirty="0" smtClean="0"/>
              <a:t> </a:t>
            </a:r>
            <a:r>
              <a:rPr lang="it-IT" sz="2800" dirty="0" err="1" smtClean="0"/>
              <a:t>salt</a:t>
            </a:r>
            <a:r>
              <a:rPr lang="it-IT" sz="2800" dirty="0" smtClean="0"/>
              <a:t> - </a:t>
            </a:r>
            <a:r>
              <a:rPr lang="it-IT" sz="2800" dirty="0" err="1" smtClean="0"/>
              <a:t>Black</a:t>
            </a:r>
            <a:r>
              <a:rPr lang="it-IT" sz="2800" dirty="0" smtClean="0"/>
              <a:t> </a:t>
            </a:r>
            <a:r>
              <a:rPr lang="it-IT" sz="2800" dirty="0" err="1" smtClean="0"/>
              <a:t>pepper-</a:t>
            </a:r>
            <a:r>
              <a:rPr lang="it-IT" sz="2800" dirty="0" smtClean="0"/>
              <a:t> Provola </a:t>
            </a:r>
            <a:r>
              <a:rPr lang="it-IT" sz="2800" dirty="0" smtClean="0"/>
              <a:t>70 gr </a:t>
            </a:r>
            <a:r>
              <a:rPr lang="it-IT" sz="2800" dirty="0" smtClean="0"/>
              <a:t>- 50g </a:t>
            </a:r>
            <a:r>
              <a:rPr lang="it-IT" sz="2800" dirty="0" smtClean="0"/>
              <a:t>of </a:t>
            </a:r>
            <a:r>
              <a:rPr lang="it-IT" sz="2800" dirty="0" err="1" smtClean="0"/>
              <a:t>Parsley</a:t>
            </a:r>
            <a:r>
              <a:rPr lang="it-IT" sz="2800" dirty="0" smtClean="0"/>
              <a:t> </a:t>
            </a:r>
            <a:r>
              <a:rPr lang="it-IT" sz="2800" dirty="0" smtClean="0"/>
              <a:t>- 50 g </a:t>
            </a:r>
            <a:r>
              <a:rPr lang="it-IT" sz="2800" dirty="0" smtClean="0"/>
              <a:t>of </a:t>
            </a:r>
            <a:r>
              <a:rPr lang="it-IT" sz="2800" dirty="0" err="1" smtClean="0"/>
              <a:t>thyme</a:t>
            </a:r>
            <a:r>
              <a:rPr lang="it-IT" sz="2800" dirty="0" smtClean="0"/>
              <a:t> </a:t>
            </a:r>
            <a:r>
              <a:rPr lang="it-IT" sz="2800" dirty="0" smtClean="0"/>
              <a:t>– a </a:t>
            </a:r>
            <a:r>
              <a:rPr lang="it-IT" sz="2800" dirty="0" err="1" smtClean="0"/>
              <a:t>little</a:t>
            </a:r>
            <a:r>
              <a:rPr lang="it-IT" sz="2800" dirty="0" smtClean="0"/>
              <a:t> </a:t>
            </a:r>
            <a:r>
              <a:rPr lang="it-IT" sz="2800" dirty="0" err="1" smtClean="0"/>
              <a:t>breadcrumbs</a:t>
            </a:r>
            <a:r>
              <a:rPr lang="it-IT" sz="2800" dirty="0" smtClean="0"/>
              <a:t> - </a:t>
            </a:r>
            <a:r>
              <a:rPr lang="it-IT" sz="2800" dirty="0" err="1" smtClean="0"/>
              <a:t>Seed</a:t>
            </a:r>
            <a:r>
              <a:rPr lang="it-IT" sz="2800" dirty="0" smtClean="0"/>
              <a:t> </a:t>
            </a:r>
            <a:r>
              <a:rPr lang="it-IT" sz="2800" dirty="0" smtClean="0"/>
              <a:t>oil</a:t>
            </a:r>
          </a:p>
          <a:p>
            <a:endParaRPr lang="it-IT" sz="2800" dirty="0" smtClean="0"/>
          </a:p>
        </p:txBody>
      </p:sp>
      <p:sp>
        <p:nvSpPr>
          <p:cNvPr id="2050" name="AutoShape 2" descr="Risultati immagini per polpette di carne fritte calabres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052" name="Picture 4" descr="Risultati immagini per polpette di carne fritte calabresi"/>
          <p:cNvPicPr>
            <a:picLocks noChangeAspect="1" noChangeArrowheads="1"/>
          </p:cNvPicPr>
          <p:nvPr/>
        </p:nvPicPr>
        <p:blipFill>
          <a:blip r:embed="rId3" cstate="print"/>
          <a:srcRect/>
          <a:stretch>
            <a:fillRect/>
          </a:stretch>
        </p:blipFill>
        <p:spPr bwMode="auto">
          <a:xfrm>
            <a:off x="8555657" y="3254644"/>
            <a:ext cx="2820099" cy="2330639"/>
          </a:xfrm>
          <a:prstGeom prst="rect">
            <a:avLst/>
          </a:prstGeom>
          <a:noFill/>
        </p:spPr>
      </p:pic>
      <p:pic>
        <p:nvPicPr>
          <p:cNvPr id="2054" name="Picture 6" descr="Risultati immagini per polpette di carne fritte calabresi"/>
          <p:cNvPicPr>
            <a:picLocks noChangeAspect="1" noChangeArrowheads="1"/>
          </p:cNvPicPr>
          <p:nvPr/>
        </p:nvPicPr>
        <p:blipFill>
          <a:blip r:embed="rId4" cstate="print"/>
          <a:srcRect/>
          <a:stretch>
            <a:fillRect/>
          </a:stretch>
        </p:blipFill>
        <p:spPr bwMode="auto">
          <a:xfrm>
            <a:off x="1038979" y="3239146"/>
            <a:ext cx="2691622" cy="2324583"/>
          </a:xfrm>
          <a:prstGeom prst="rect">
            <a:avLst/>
          </a:prstGeom>
          <a:noFill/>
        </p:spPr>
      </p:pic>
      <p:sp>
        <p:nvSpPr>
          <p:cNvPr id="2056" name="AutoShape 8" descr="Risultati immagini per polpette di carne fritte calabres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058" name="Picture 10" descr="Risultati immagini per polpette di carne fritte calabresi"/>
          <p:cNvPicPr>
            <a:picLocks noChangeAspect="1" noChangeArrowheads="1"/>
          </p:cNvPicPr>
          <p:nvPr/>
        </p:nvPicPr>
        <p:blipFill>
          <a:blip r:embed="rId5" cstate="print"/>
          <a:srcRect/>
          <a:stretch>
            <a:fillRect/>
          </a:stretch>
        </p:blipFill>
        <p:spPr bwMode="auto">
          <a:xfrm>
            <a:off x="4278124" y="3332135"/>
            <a:ext cx="3876882" cy="2588217"/>
          </a:xfrm>
          <a:prstGeom prst="rect">
            <a:avLst/>
          </a:prstGeom>
          <a:noFill/>
        </p:spPr>
      </p:pic>
    </p:spTree>
    <p:extLst>
      <p:ext uri="{BB962C8B-B14F-4D97-AF65-F5344CB8AC3E}">
        <p14:creationId xmlns:p14="http://schemas.microsoft.com/office/powerpoint/2010/main" xmlns="" val="179233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CasellaDiTesto 1"/>
          <p:cNvSpPr txBox="1"/>
          <p:nvPr/>
        </p:nvSpPr>
        <p:spPr>
          <a:xfrm>
            <a:off x="604434" y="425470"/>
            <a:ext cx="10864312" cy="6432530"/>
          </a:xfrm>
          <a:prstGeom prst="rect">
            <a:avLst/>
          </a:prstGeom>
          <a:noFill/>
        </p:spPr>
        <p:txBody>
          <a:bodyPr wrap="square" rtlCol="0">
            <a:spAutoFit/>
          </a:bodyPr>
          <a:lstStyle/>
          <a:p>
            <a:pPr algn="just"/>
            <a:r>
              <a:rPr lang="en-US" sz="2300" dirty="0"/>
              <a:t>To prepare meatballs, start slicing the stale bread. Remove the crust and cut the breadcrumbs into cubes, then place it in a mixer together with minced parsley and thyme leaves: mix all together until you obtain a smooth and homogeneous mixture. Slice and chop coarsely the </a:t>
            </a:r>
            <a:r>
              <a:rPr lang="en-US" sz="2300" i="1" dirty="0" err="1"/>
              <a:t>provola</a:t>
            </a:r>
            <a:r>
              <a:rPr lang="en-US" sz="2300" dirty="0"/>
              <a:t>. In a large pan place the meat, chopped bread and </a:t>
            </a:r>
            <a:r>
              <a:rPr lang="en-US" sz="2300" i="1" dirty="0" err="1"/>
              <a:t>provola</a:t>
            </a:r>
            <a:r>
              <a:rPr lang="en-US" sz="2300" dirty="0"/>
              <a:t>, add the grated Parmesan and finally the eggs slightly beaten. Season with salt and pepper then start kneading with your hands until obtain a compact dough, which must be left in the refrigerator for 30 minutes covered with plastic wrap. After the necessary time, remove the dough from the refrigerator, moisten your hands and start dividing the dough into portions of about 20 g: </a:t>
            </a:r>
            <a:r>
              <a:rPr lang="en-US" sz="2300" dirty="0" smtClean="0"/>
              <a:t>model </a:t>
            </a:r>
            <a:r>
              <a:rPr lang="en-US" sz="2300" dirty="0"/>
              <a:t>each </a:t>
            </a:r>
            <a:r>
              <a:rPr lang="en-US" sz="2300" dirty="0" smtClean="0"/>
              <a:t>one on </a:t>
            </a:r>
            <a:r>
              <a:rPr lang="en-US" sz="2300" dirty="0"/>
              <a:t>the palm of the hand to obtain 44 meatballs of the same </a:t>
            </a:r>
            <a:r>
              <a:rPr lang="en-US" sz="2300" dirty="0" smtClean="0"/>
              <a:t>size. </a:t>
            </a:r>
            <a:r>
              <a:rPr lang="en-US" sz="2300" dirty="0"/>
              <a:t>Put in a large bowl breadcrumbs and pass each </a:t>
            </a:r>
            <a:r>
              <a:rPr lang="en-US" sz="2300" dirty="0" smtClean="0"/>
              <a:t>meatball in, </a:t>
            </a:r>
            <a:r>
              <a:rPr lang="en-US" sz="2300" dirty="0"/>
              <a:t>turning </a:t>
            </a:r>
            <a:r>
              <a:rPr lang="en-US" sz="2300" dirty="0" smtClean="0"/>
              <a:t>well for </a:t>
            </a:r>
            <a:r>
              <a:rPr lang="en-US" sz="2300" dirty="0"/>
              <a:t>a uniform breading. Let them rest </a:t>
            </a:r>
            <a:r>
              <a:rPr lang="en-US" sz="2300" dirty="0" smtClean="0"/>
              <a:t>on </a:t>
            </a:r>
            <a:r>
              <a:rPr lang="en-US" sz="2300" dirty="0"/>
              <a:t>the tray, trying to distance them slightly from each other. Meanwhile, bring the oil to fry at a temperature that does not exceed 170-180 </a:t>
            </a:r>
            <a:r>
              <a:rPr lang="en-US" sz="2300" dirty="0" smtClean="0"/>
              <a:t>°. When </a:t>
            </a:r>
            <a:r>
              <a:rPr lang="en-US" sz="2300" dirty="0"/>
              <a:t>it will be hot at the right point, dip 2-3 meatballs at a time to prevent lower the temperature too much, cook a few minutes (2-3 minutes will be enough) until you get a nice browning, then transfer the cooked meatballs on paper towels just long enough to eliminate the excess </a:t>
            </a:r>
            <a:r>
              <a:rPr lang="en-US" sz="2300" dirty="0" smtClean="0"/>
              <a:t>oil.  </a:t>
            </a:r>
            <a:r>
              <a:rPr lang="en-US" sz="2300" dirty="0" smtClean="0">
                <a:solidFill>
                  <a:srgbClr val="FF0000"/>
                </a:solidFill>
              </a:rPr>
              <a:t>Meatballs </a:t>
            </a:r>
            <a:r>
              <a:rPr lang="en-US" sz="2300" dirty="0">
                <a:solidFill>
                  <a:srgbClr val="FF0000"/>
                </a:solidFill>
              </a:rPr>
              <a:t>are ready, serve them hot!</a:t>
            </a:r>
          </a:p>
          <a:p>
            <a:pPr algn="just"/>
            <a:endParaRPr lang="it-IT" sz="2200" dirty="0" smtClean="0"/>
          </a:p>
          <a:p>
            <a:pPr algn="just"/>
            <a:endParaRPr lang="it-IT" sz="2200" dirty="0"/>
          </a:p>
        </p:txBody>
      </p:sp>
    </p:spTree>
    <p:extLst>
      <p:ext uri="{BB962C8B-B14F-4D97-AF65-F5344CB8AC3E}">
        <p14:creationId xmlns:p14="http://schemas.microsoft.com/office/powerpoint/2010/main" xmlns="" val="24248259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319</Words>
  <Application>Microsoft Office PowerPoint</Application>
  <PresentationFormat>Personalizzato</PresentationFormat>
  <Paragraphs>4</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Diapositiva 1</vt:lpstr>
      <vt:lpstr>Diapositiva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Polpette di carne   Ingredienti per 44 polpette   Manzo macinato 500 g-Pane raffermo 130 g-Parmigiano reggiano da grattugiare 50 g-Uova medie 2-Sale fino 3 g-Pepe nero 3 g-Provola affumicata 70 g (o altro formaggio)-Prezzemolo 1 ciuffo-Timo 2 rametti-Pangrattato q.b.-Olio di semi q.b. (per friggere)   Per preparare le polpette di carne, iniziate ad affettare il pane raffermo. Rimuovete la crosta e tagliate la mollica a cubetti, quindi ponetela in un mixer assieme al prezzemolo tritato e alle foglioline di timo : azionate il mixer fino ad ottenere un composto sabbioso e omogeneo. Affettate e sminuzzate grossolanamente la provola .In un capiente tegame ponete la carne, il trito di pane e la provola , aggiungete anche il Parmigiano grattugiato  e infine le uova leggermente sbattute .Aggiustate di sale e di pepe  quindi iniziate ad impastare con le mani  fino ad ottenere un panetto compatto, che dovete lasciare riposare in frigorifero per 30 minuti coperto con pellicola trasparente.Trascorso il tempo necessario, togliete dal frigorifero il panetto di carne, inumiditevi le mani e iniziate a suddividere l’impasto in porzioni di circa 20 g: modellate ciascuna sul palmo della mano per ottenere 44 polpette delle stesse dimensioni e riponetele poi su un vassoio foderato con pellicola trasparente. Mettete in una ciotolina abbondante pangrattato e passatevi ogni polpetta, girandola con l’aiuto di una forchetta per un’impanatura uniforme . Lasciatele riposare tutte sul vassoio, cercando di distanziarle leggermente l’una dall’altra . Nel frattempo portate l’olio per friggere ad una temperatura che non superi i 170-180° (da misurare con termometro da cucina).Quando sarà caldo al punto giusto, con una schiumarola immergete 2-3 polpette di carne alla volta per non far abbassare troppo la temperatura dell’olio , fate cuocere pochi minuti (2-3 minuti saranno sufficienti) fino ad ottenere una bella doratura, quindi trasferite le polpette cotte su carta assorbente giusto il tempo di eliminare l’eccesso di olio . Le polpette di carne sono pronte , servitele calde!</dc:title>
  <dc:creator>Alberghiero</dc:creator>
  <cp:lastModifiedBy>Flavia</cp:lastModifiedBy>
  <cp:revision>10</cp:revision>
  <dcterms:created xsi:type="dcterms:W3CDTF">2018-04-11T10:49:21Z</dcterms:created>
  <dcterms:modified xsi:type="dcterms:W3CDTF">2018-04-18T23:22:55Z</dcterms:modified>
</cp:coreProperties>
</file>