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8" r:id="rId2"/>
    <p:sldId id="257" r:id="rId3"/>
    <p:sldId id="259" r:id="rId4"/>
    <p:sldId id="260" r:id="rId5"/>
    <p:sldId id="262" r:id="rId6"/>
    <p:sldId id="256" r:id="rId7"/>
    <p:sldId id="261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50" d="100"/>
          <a:sy n="50" d="100"/>
        </p:scale>
        <p:origin x="-739" y="-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A808-8E26-4F15-9ED9-E6FE94995D63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4D-15C4-4471-A390-8900CDE5F77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7669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A808-8E26-4F15-9ED9-E6FE94995D63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4D-15C4-4471-A390-8900CDE5F7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988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A808-8E26-4F15-9ED9-E6FE94995D63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4D-15C4-4471-A390-8900CDE5F7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20507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A808-8E26-4F15-9ED9-E6FE94995D63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4D-15C4-4471-A390-8900CDE5F77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29432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A808-8E26-4F15-9ED9-E6FE94995D63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4D-15C4-4471-A390-8900CDE5F7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85414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A808-8E26-4F15-9ED9-E6FE94995D63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4D-15C4-4471-A390-8900CDE5F77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6575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A808-8E26-4F15-9ED9-E6FE94995D63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4D-15C4-4471-A390-8900CDE5F7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21853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A808-8E26-4F15-9ED9-E6FE94995D63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4D-15C4-4471-A390-8900CDE5F7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3137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A808-8E26-4F15-9ED9-E6FE94995D63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4D-15C4-4471-A390-8900CDE5F7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5760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A808-8E26-4F15-9ED9-E6FE94995D63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4D-15C4-4471-A390-8900CDE5F7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3043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A808-8E26-4F15-9ED9-E6FE94995D63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4D-15C4-4471-A390-8900CDE5F7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8586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A808-8E26-4F15-9ED9-E6FE94995D63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4D-15C4-4471-A390-8900CDE5F7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3297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A808-8E26-4F15-9ED9-E6FE94995D63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4D-15C4-4471-A390-8900CDE5F7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7769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A808-8E26-4F15-9ED9-E6FE94995D63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4D-15C4-4471-A390-8900CDE5F7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3356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A808-8E26-4F15-9ED9-E6FE94995D63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4D-15C4-4471-A390-8900CDE5F7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4250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A808-8E26-4F15-9ED9-E6FE94995D63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4D-15C4-4471-A390-8900CDE5F7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941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A808-8E26-4F15-9ED9-E6FE94995D63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4D-15C4-4471-A390-8900CDE5F7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0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122A808-8E26-4F15-9ED9-E6FE94995D63}" type="datetimeFigureOut">
              <a:rPr lang="it-IT" smtClean="0"/>
              <a:pPr/>
              <a:t>03/03/2018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BA0C74D-15C4-4471-A390-8900CDE5F7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5075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20843725">
            <a:off x="752139" y="2032560"/>
            <a:ext cx="10515600" cy="1325563"/>
          </a:xfrm>
        </p:spPr>
        <p:txBody>
          <a:bodyPr/>
          <a:lstStyle/>
          <a:p>
            <a:pPr algn="ctr"/>
            <a:r>
              <a:rPr lang="it-IT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Antonino and </a:t>
            </a:r>
            <a:r>
              <a:rPr lang="it-IT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Alex’s</a:t>
            </a:r>
            <a:r>
              <a:rPr lang="it-IT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br>
              <a:rPr lang="it-IT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it-IT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favourite</a:t>
            </a:r>
            <a:r>
              <a:rPr lang="it-IT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dishes</a:t>
            </a:r>
            <a:r>
              <a:rPr lang="it-IT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and </a:t>
            </a:r>
            <a:r>
              <a:rPr lang="it-IT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drinks</a:t>
            </a:r>
            <a:endParaRPr lang="it-IT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5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26891">
            <a:off x="110072" y="1702709"/>
            <a:ext cx="2914650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 rot="20533735">
            <a:off x="650981" y="3205458"/>
            <a:ext cx="2826571" cy="397282"/>
          </a:xfrm>
        </p:spPr>
        <p:txBody>
          <a:bodyPr>
            <a:normAutofit fontScale="90000"/>
          </a:bodyPr>
          <a:lstStyle/>
          <a:p>
            <a:r>
              <a:rPr lang="it-IT" i="1" dirty="0" smtClean="0"/>
              <a:t>Capicollo</a:t>
            </a:r>
            <a:endParaRPr lang="it-IT" i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77330">
            <a:off x="837204" y="4135007"/>
            <a:ext cx="2717713" cy="1871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sellaDiTesto 8"/>
          <p:cNvSpPr txBox="1"/>
          <p:nvPr/>
        </p:nvSpPr>
        <p:spPr>
          <a:xfrm rot="20676219">
            <a:off x="1621431" y="5537749"/>
            <a:ext cx="20240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sz="2400" dirty="0" err="1"/>
              <a:t>meatballs</a:t>
            </a:r>
            <a:endParaRPr lang="it-IT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638123" y="425562"/>
            <a:ext cx="5163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Our</a:t>
            </a:r>
            <a:r>
              <a:rPr lang="it-IT" sz="40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Starters</a:t>
            </a:r>
            <a:endParaRPr lang="it-IT" sz="40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 rot="1051299">
            <a:off x="8556683" y="2466694"/>
            <a:ext cx="1463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/>
            </a:r>
            <a:br>
              <a:rPr lang="it-IT" dirty="0"/>
            </a:br>
            <a:r>
              <a:rPr lang="it-IT" sz="2400" dirty="0" err="1" smtClean="0"/>
              <a:t>shrimps</a:t>
            </a:r>
            <a:r>
              <a:rPr lang="it-IT" sz="2400" dirty="0" smtClean="0"/>
              <a:t> </a:t>
            </a:r>
            <a:r>
              <a:rPr lang="it-IT" sz="2400" dirty="0"/>
              <a:t>cocktail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4848">
            <a:off x="4723224" y="4156617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31977">
            <a:off x="7311467" y="3862211"/>
            <a:ext cx="2692360" cy="1993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CasellaDiTesto 17"/>
          <p:cNvSpPr txBox="1"/>
          <p:nvPr/>
        </p:nvSpPr>
        <p:spPr>
          <a:xfrm>
            <a:off x="6806078" y="6076349"/>
            <a:ext cx="227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smtClean="0">
                <a:latin typeface="Arial Black" panose="020B0A04020102020204" pitchFamily="34" charset="0"/>
              </a:rPr>
              <a:t>NDUJA</a:t>
            </a:r>
            <a:endParaRPr lang="it-IT" sz="2800" i="1" dirty="0">
              <a:latin typeface="Arial Black" panose="020B0A0402010202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53856">
            <a:off x="4876858" y="1213726"/>
            <a:ext cx="2212067" cy="15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CasellaDiTesto 19"/>
          <p:cNvSpPr txBox="1"/>
          <p:nvPr/>
        </p:nvSpPr>
        <p:spPr>
          <a:xfrm rot="704643">
            <a:off x="4867709" y="2642224"/>
            <a:ext cx="1726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Arial Black" panose="020B0A04020102020204" pitchFamily="34" charset="0"/>
              </a:rPr>
              <a:t>CUTTING BOARD OF CURED MEATS</a:t>
            </a:r>
            <a:endParaRPr lang="it-IT" sz="16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Risultati immagini per cocktail di gamberett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61090">
            <a:off x="8022676" y="1196548"/>
            <a:ext cx="3211594" cy="1816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5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3109" y="1520983"/>
            <a:ext cx="3514725" cy="1765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2" descr="Risultati immagini per pasta"/>
          <p:cNvSpPr>
            <a:spLocks noChangeAspect="1" noChangeArrowheads="1"/>
          </p:cNvSpPr>
          <p:nvPr/>
        </p:nvSpPr>
        <p:spPr bwMode="auto">
          <a:xfrm>
            <a:off x="4461983" y="3203135"/>
            <a:ext cx="3195021" cy="37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2800" dirty="0" smtClean="0"/>
              <a:t>Pizza</a:t>
            </a:r>
            <a:endParaRPr lang="it-IT" sz="2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55462">
            <a:off x="8336633" y="2023229"/>
            <a:ext cx="3118476" cy="2121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 rot="548338">
            <a:off x="8579270" y="4035148"/>
            <a:ext cx="1968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/>
              <a:t>Bolognese Lasagne</a:t>
            </a:r>
            <a:endParaRPr lang="it-IT" sz="2400" b="1" i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39512">
            <a:off x="3187080" y="3877993"/>
            <a:ext cx="3909064" cy="2031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sellaDiTesto 7"/>
          <p:cNvSpPr txBox="1"/>
          <p:nvPr/>
        </p:nvSpPr>
        <p:spPr>
          <a:xfrm rot="536149">
            <a:off x="3811801" y="5843745"/>
            <a:ext cx="199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latin typeface="Arial Black" panose="020B0A04020102020204" pitchFamily="34" charset="0"/>
              </a:rPr>
              <a:t>Cannelloni</a:t>
            </a:r>
            <a:endParaRPr lang="it-IT" sz="2400" i="1" dirty="0">
              <a:latin typeface="Arial Black" panose="020B0A040201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 rot="20696864">
            <a:off x="916886" y="3218383"/>
            <a:ext cx="28680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Sea </a:t>
            </a:r>
            <a:r>
              <a:rPr lang="it-IT" sz="2400" dirty="0" err="1"/>
              <a:t>food</a:t>
            </a:r>
            <a:r>
              <a:rPr lang="it-IT" sz="2400" dirty="0"/>
              <a:t>  </a:t>
            </a:r>
            <a:r>
              <a:rPr lang="it-IT" sz="2400" i="1" dirty="0"/>
              <a:t>linguine</a:t>
            </a:r>
            <a:endParaRPr lang="it-IT" sz="2400" dirty="0"/>
          </a:p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264126" y="485884"/>
            <a:ext cx="4274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</a:t>
            </a:r>
            <a:r>
              <a:rPr lang="it-IT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1st courses</a:t>
            </a:r>
            <a:endParaRPr lang="it-IT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817635">
            <a:off x="134042" y="948611"/>
            <a:ext cx="3834469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31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65014" y="352312"/>
            <a:ext cx="8311028" cy="734209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2nd  courses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41158">
            <a:off x="579081" y="1549101"/>
            <a:ext cx="3122118" cy="1710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 rot="19735113">
            <a:off x="1871831" y="3166799"/>
            <a:ext cx="152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roast</a:t>
            </a:r>
            <a:r>
              <a:rPr lang="it-IT" sz="2400" dirty="0" smtClean="0"/>
              <a:t> </a:t>
            </a:r>
            <a:r>
              <a:rPr lang="it-IT" sz="2400" dirty="0" err="1" smtClean="0"/>
              <a:t>chicken</a:t>
            </a:r>
            <a:endParaRPr lang="it-IT" sz="2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56598">
            <a:off x="8340290" y="618499"/>
            <a:ext cx="3266584" cy="2109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 rot="1093267">
            <a:off x="8283003" y="2627319"/>
            <a:ext cx="1979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/>
              <a:t>Pork</a:t>
            </a:r>
            <a:r>
              <a:rPr lang="it-IT" sz="2000" dirty="0" smtClean="0"/>
              <a:t> or </a:t>
            </a:r>
            <a:r>
              <a:rPr lang="it-IT" sz="2000" dirty="0" err="1" smtClean="0"/>
              <a:t>lamb</a:t>
            </a:r>
            <a:r>
              <a:rPr lang="it-IT" sz="2000" dirty="0" smtClean="0"/>
              <a:t> </a:t>
            </a:r>
            <a:r>
              <a:rPr lang="it-IT" sz="2000" dirty="0" err="1" smtClean="0"/>
              <a:t>ribs</a:t>
            </a:r>
            <a:r>
              <a:rPr lang="it-IT" sz="2000" dirty="0" smtClean="0"/>
              <a:t>/</a:t>
            </a:r>
            <a:r>
              <a:rPr lang="it-IT" sz="2000" dirty="0" err="1" smtClean="0"/>
              <a:t>chops</a:t>
            </a:r>
            <a:endParaRPr lang="it-IT" sz="20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68833">
            <a:off x="1579331" y="4089465"/>
            <a:ext cx="3075638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sellaDiTesto 7"/>
          <p:cNvSpPr txBox="1"/>
          <p:nvPr/>
        </p:nvSpPr>
        <p:spPr>
          <a:xfrm rot="20492414">
            <a:off x="2988760" y="5584681"/>
            <a:ext cx="1764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barbecue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 rot="1454991">
            <a:off x="7370141" y="5588029"/>
            <a:ext cx="259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</a:t>
            </a:r>
            <a:r>
              <a:rPr lang="it-IT" dirty="0" err="1" smtClean="0"/>
              <a:t>Beef</a:t>
            </a:r>
            <a:r>
              <a:rPr lang="it-IT" dirty="0" smtClean="0"/>
              <a:t> </a:t>
            </a:r>
            <a:r>
              <a:rPr lang="it-IT" dirty="0" err="1" smtClean="0"/>
              <a:t>steak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03589">
            <a:off x="4206496" y="2473330"/>
            <a:ext cx="3648075" cy="125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ttangolo 12"/>
          <p:cNvSpPr/>
          <p:nvPr/>
        </p:nvSpPr>
        <p:spPr>
          <a:xfrm rot="1083744">
            <a:off x="4791365" y="3643450"/>
            <a:ext cx="1922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/>
              <a:t>salmon</a:t>
            </a:r>
            <a:r>
              <a:rPr lang="it-IT" sz="2400" dirty="0"/>
              <a:t> </a:t>
            </a:r>
            <a:r>
              <a:rPr lang="it-IT" sz="2400" dirty="0" err="1"/>
              <a:t>fillet</a:t>
            </a:r>
            <a:endParaRPr lang="it-IT" sz="24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007746">
            <a:off x="7539319" y="2911169"/>
            <a:ext cx="3234969" cy="329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72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30885" y="352313"/>
            <a:ext cx="8534400" cy="1282849"/>
          </a:xfrm>
        </p:spPr>
        <p:txBody>
          <a:bodyPr>
            <a:normAutofit/>
          </a:bodyPr>
          <a:lstStyle/>
          <a:p>
            <a:pPr algn="ctr"/>
            <a:r>
              <a:rPr lang="it-IT" sz="4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Fruit</a:t>
            </a:r>
            <a:endParaRPr lang="it-IT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2272">
            <a:off x="8243141" y="1060851"/>
            <a:ext cx="2362200" cy="193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 rot="723523">
            <a:off x="8397239" y="2801494"/>
            <a:ext cx="2452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sz="2400" dirty="0" err="1" smtClean="0"/>
              <a:t>strawberries</a:t>
            </a:r>
            <a:endParaRPr lang="it-IT" sz="24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81643">
            <a:off x="651004" y="1369532"/>
            <a:ext cx="2219325" cy="206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CasellaDiTesto 14"/>
          <p:cNvSpPr txBox="1"/>
          <p:nvPr/>
        </p:nvSpPr>
        <p:spPr>
          <a:xfrm rot="20652823">
            <a:off x="1176224" y="3284070"/>
            <a:ext cx="2247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W</a:t>
            </a:r>
            <a:r>
              <a:rPr lang="it-IT" sz="2400" dirty="0" err="1" smtClean="0"/>
              <a:t>aterme</a:t>
            </a:r>
            <a:r>
              <a:rPr lang="it-IT" sz="2800" dirty="0" err="1" smtClean="0"/>
              <a:t>lon</a:t>
            </a:r>
            <a:r>
              <a:rPr lang="it-IT" sz="2800" dirty="0" smtClean="0"/>
              <a:t> </a:t>
            </a:r>
            <a:endParaRPr lang="it-IT" sz="2800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7683" y="1781830"/>
            <a:ext cx="2962275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CasellaDiTesto 18"/>
          <p:cNvSpPr txBox="1"/>
          <p:nvPr/>
        </p:nvSpPr>
        <p:spPr>
          <a:xfrm>
            <a:off x="4697843" y="3307457"/>
            <a:ext cx="2343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Cranberreis</a:t>
            </a:r>
            <a:r>
              <a:rPr lang="it-IT" sz="2000" dirty="0" smtClean="0"/>
              <a:t> and </a:t>
            </a:r>
            <a:r>
              <a:rPr lang="it-IT" sz="2000" dirty="0" err="1" smtClean="0"/>
              <a:t>blackberries</a:t>
            </a:r>
            <a:endParaRPr lang="it-IT" sz="2000" dirty="0"/>
          </a:p>
        </p:txBody>
      </p:sp>
      <p:pic>
        <p:nvPicPr>
          <p:cNvPr id="3083" name="Picture 11" descr="Risultati immagini per annone frut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92489">
            <a:off x="7888541" y="3955725"/>
            <a:ext cx="2705100" cy="1685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 rot="967279">
            <a:off x="7692557" y="5592944"/>
            <a:ext cx="2411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latin typeface="Arial Black" panose="020B0A04020102020204" pitchFamily="34" charset="0"/>
              </a:rPr>
              <a:t>       </a:t>
            </a:r>
            <a:r>
              <a:rPr lang="it-IT" sz="2400" b="1" i="1" dirty="0" smtClean="0">
                <a:latin typeface="Arial Black" panose="020B0A04020102020204" pitchFamily="34" charset="0"/>
              </a:rPr>
              <a:t>Annone</a:t>
            </a:r>
            <a:endParaRPr lang="it-IT" sz="2400" b="1" i="1" dirty="0">
              <a:latin typeface="Arial Black" panose="020B0A04020102020204" pitchFamily="34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56369">
            <a:off x="2645585" y="3654522"/>
            <a:ext cx="2048333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CasellaDiTesto 21"/>
          <p:cNvSpPr txBox="1"/>
          <p:nvPr/>
        </p:nvSpPr>
        <p:spPr>
          <a:xfrm rot="19994568">
            <a:off x="3960683" y="5811802"/>
            <a:ext cx="1668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latin typeface="Arial Black" panose="020B0A04020102020204" pitchFamily="34" charset="0"/>
              </a:rPr>
              <a:t>Cachi</a:t>
            </a:r>
            <a:endParaRPr lang="it-IT" sz="24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88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21332856">
            <a:off x="8914503" y="2439990"/>
            <a:ext cx="2230419" cy="389271"/>
          </a:xfrm>
        </p:spPr>
        <p:txBody>
          <a:bodyPr>
            <a:normAutofit lnSpcReduction="10000"/>
          </a:bodyPr>
          <a:lstStyle/>
          <a:p>
            <a:r>
              <a:rPr lang="it-IT" dirty="0" err="1" smtClean="0">
                <a:solidFill>
                  <a:schemeClr val="tx1"/>
                </a:solidFill>
              </a:rPr>
              <a:t>Macaron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77630">
            <a:off x="8682150" y="756734"/>
            <a:ext cx="2753230" cy="1595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31814">
            <a:off x="484441" y="1245457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 rot="20507987">
            <a:off x="1203094" y="2935684"/>
            <a:ext cx="2013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waffle</a:t>
            </a:r>
            <a:endParaRPr lang="it-IT" sz="2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2048" y="1314177"/>
            <a:ext cx="4468690" cy="152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sellaDiTesto 8"/>
          <p:cNvSpPr txBox="1"/>
          <p:nvPr/>
        </p:nvSpPr>
        <p:spPr>
          <a:xfrm>
            <a:off x="4965030" y="2875803"/>
            <a:ext cx="144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Ice</a:t>
            </a:r>
            <a:r>
              <a:rPr lang="it-IT" dirty="0" smtClean="0"/>
              <a:t> </a:t>
            </a:r>
            <a:r>
              <a:rPr lang="it-IT" dirty="0" err="1" smtClean="0"/>
              <a:t>cream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51166">
            <a:off x="633458" y="3930365"/>
            <a:ext cx="2259728" cy="149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 rot="20943068">
            <a:off x="1212450" y="5579314"/>
            <a:ext cx="1931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/>
              <a:t>tiramisù</a:t>
            </a:r>
            <a:endParaRPr lang="it-IT" sz="2000" b="1" i="1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9968" y="3253036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44586">
            <a:off x="3959336" y="3719496"/>
            <a:ext cx="2737223" cy="1920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asellaDiTesto 13"/>
          <p:cNvSpPr txBox="1"/>
          <p:nvPr/>
        </p:nvSpPr>
        <p:spPr>
          <a:xfrm>
            <a:off x="8135891" y="5179205"/>
            <a:ext cx="1707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cr</a:t>
            </a:r>
            <a:r>
              <a:rPr lang="it-IT" dirty="0"/>
              <a:t>e</a:t>
            </a:r>
            <a:r>
              <a:rPr lang="it-IT" dirty="0" smtClean="0"/>
              <a:t>pe </a:t>
            </a:r>
            <a:r>
              <a:rPr lang="it-IT" dirty="0"/>
              <a:t>with </a:t>
            </a:r>
            <a:r>
              <a:rPr lang="it-IT" dirty="0" smtClean="0"/>
              <a:t>banana, </a:t>
            </a:r>
            <a:r>
              <a:rPr lang="it-IT" dirty="0" err="1" smtClean="0"/>
              <a:t>strawberries</a:t>
            </a:r>
            <a:r>
              <a:rPr lang="it-IT" dirty="0" smtClean="0"/>
              <a:t> </a:t>
            </a:r>
            <a:r>
              <a:rPr lang="it-IT" dirty="0"/>
              <a:t>and nutella</a:t>
            </a:r>
          </a:p>
        </p:txBody>
      </p:sp>
      <p:sp>
        <p:nvSpPr>
          <p:cNvPr id="15" name="CasellaDiTesto 14"/>
          <p:cNvSpPr txBox="1"/>
          <p:nvPr/>
        </p:nvSpPr>
        <p:spPr>
          <a:xfrm rot="20838476">
            <a:off x="4789760" y="5696824"/>
            <a:ext cx="159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chiacchere</a:t>
            </a:r>
            <a:endParaRPr lang="it-IT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396548" y="300086"/>
            <a:ext cx="4173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dessert</a:t>
            </a:r>
            <a:endParaRPr lang="it-IT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45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7723" y="184274"/>
            <a:ext cx="2489294" cy="1507067"/>
          </a:xfrm>
        </p:spPr>
        <p:txBody>
          <a:bodyPr>
            <a:noAutofit/>
          </a:bodyPr>
          <a:lstStyle/>
          <a:p>
            <a:pPr algn="ctr"/>
            <a:r>
              <a:rPr lang="it-IT" sz="4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drinks</a:t>
            </a:r>
            <a:endParaRPr lang="it-IT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23716">
            <a:off x="754547" y="1129271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 rot="19860506">
            <a:off x="1579190" y="2949878"/>
            <a:ext cx="1790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Coca-cola</a:t>
            </a:r>
            <a:endParaRPr lang="it-IT" sz="2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71395">
            <a:off x="8771737" y="941963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 rot="1360323">
            <a:off x="8490467" y="2813674"/>
            <a:ext cx="1710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/>
              <a:t>Peroni </a:t>
            </a:r>
            <a:r>
              <a:rPr lang="it-IT" sz="2800" dirty="0" err="1" smtClean="0"/>
              <a:t>beer</a:t>
            </a:r>
            <a:endParaRPr lang="it-IT" sz="2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25778">
            <a:off x="7398727" y="3658315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sellaDiTesto 8"/>
          <p:cNvSpPr txBox="1"/>
          <p:nvPr/>
        </p:nvSpPr>
        <p:spPr>
          <a:xfrm rot="1920241">
            <a:off x="6529894" y="5351599"/>
            <a:ext cx="3550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Oreo</a:t>
            </a:r>
            <a:r>
              <a:rPr lang="it-IT" sz="2800" dirty="0" smtClean="0"/>
              <a:t> </a:t>
            </a:r>
            <a:r>
              <a:rPr lang="it-IT" sz="2800" dirty="0" err="1" smtClean="0"/>
              <a:t>milkshake</a:t>
            </a:r>
            <a:endParaRPr lang="it-IT" sz="28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68172">
            <a:off x="4521400" y="1489726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4861930" y="3622110"/>
            <a:ext cx="1742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Pepsi</a:t>
            </a:r>
            <a:endParaRPr lang="it-IT" sz="2400" dirty="0"/>
          </a:p>
        </p:txBody>
      </p:sp>
      <p:pic>
        <p:nvPicPr>
          <p:cNvPr id="2050" name="Picture 2" descr="Risultati immagini per vino calabre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12633">
            <a:off x="1660249" y="3901223"/>
            <a:ext cx="3067118" cy="1725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 rot="20167119">
            <a:off x="2748467" y="5396432"/>
            <a:ext cx="2485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Cirò</a:t>
            </a:r>
            <a:r>
              <a:rPr lang="it-IT" sz="2400" b="1" dirty="0" smtClean="0"/>
              <a:t>, </a:t>
            </a:r>
            <a:r>
              <a:rPr lang="it-IT" sz="2400" b="1" dirty="0" err="1" smtClean="0"/>
              <a:t>Calabrian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wine</a:t>
            </a:r>
            <a:r>
              <a:rPr lang="it-IT" sz="2400" b="1" dirty="0" smtClean="0"/>
              <a:t> 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xmlns="" val="22174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175</TotalTime>
  <Words>70</Words>
  <Application>Microsoft Office PowerPoint</Application>
  <PresentationFormat>Personalizzato</PresentationFormat>
  <Paragraphs>37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Sezione</vt:lpstr>
      <vt:lpstr>Antonino and Alex’s  favourite dishes and drinks</vt:lpstr>
      <vt:lpstr>Capicollo</vt:lpstr>
      <vt:lpstr>Diapositiva 3</vt:lpstr>
      <vt:lpstr>Diapositiva 4</vt:lpstr>
      <vt:lpstr>Diapositiva 5</vt:lpstr>
      <vt:lpstr>Diapositiva 6</vt:lpstr>
      <vt:lpstr>drinks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FAVOURITE FOOD</dc:title>
  <dc:creator>ipalbtur</dc:creator>
  <cp:lastModifiedBy>Flavia</cp:lastModifiedBy>
  <cp:revision>26</cp:revision>
  <dcterms:created xsi:type="dcterms:W3CDTF">2018-02-14T12:03:18Z</dcterms:created>
  <dcterms:modified xsi:type="dcterms:W3CDTF">2018-03-03T08:16:06Z</dcterms:modified>
</cp:coreProperties>
</file>