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1E700B27-DE4C-4B9E-BB11-B9027034A00F}" type="datetimeFigureOut">
              <a:rPr lang="en-US" smtClean="0"/>
              <a:pPr/>
              <a:t>4/20/2018</a:t>
            </a:fld>
            <a:endParaRPr lang="en-US" dirty="0"/>
          </a:p>
        </p:txBody>
      </p:sp>
      <p:sp>
        <p:nvSpPr>
          <p:cNvPr id="16" name="Segnaposto numero diapositiva 15"/>
          <p:cNvSpPr>
            <a:spLocks noGrp="1"/>
          </p:cNvSpPr>
          <p:nvPr>
            <p:ph type="sldNum" sz="quarter" idx="11"/>
          </p:nvPr>
        </p:nvSpPr>
        <p:spPr/>
        <p:txBody>
          <a:bodyPr/>
          <a:lstStyle/>
          <a:p>
            <a:fld id="{D57F1E4F-1CFF-5643-939E-217C01CDF565}" type="slidenum">
              <a:rPr lang="en-US" smtClean="0"/>
              <a:pPr/>
              <a:t>‹N›</a:t>
            </a:fld>
            <a:endParaRPr lang="en-US" dirty="0"/>
          </a:p>
        </p:txBody>
      </p:sp>
      <p:sp>
        <p:nvSpPr>
          <p:cNvPr id="17" name="Segnaposto piè di pagina 16"/>
          <p:cNvSpPr>
            <a:spLocks noGrp="1"/>
          </p:cNvSpPr>
          <p:nvPr>
            <p:ph type="ftr" sz="quarter" idx="12"/>
          </p:nvPr>
        </p:nvSpPr>
        <p:spPr/>
        <p:txBody>
          <a:bodyPr/>
          <a:lstStyle/>
          <a:p>
            <a:r>
              <a:rPr lang="en-US" smtClean="0"/>
              <a:t>
              </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0DBE609-F3F2-45E6-BD6A-E03A8C86C1AE}" type="datetimeFigureOut">
              <a:rPr lang="en-US" smtClean="0"/>
              <a:pPr/>
              <a:t>4/20/2018</a:t>
            </a:fld>
            <a:endParaRPr lang="en-US" dirty="0"/>
          </a:p>
        </p:txBody>
      </p:sp>
      <p:sp>
        <p:nvSpPr>
          <p:cNvPr id="5" name="Segnaposto piè di pagina 4"/>
          <p:cNvSpPr>
            <a:spLocks noGrp="1"/>
          </p:cNvSpPr>
          <p:nvPr>
            <p:ph type="ftr" sz="quarter" idx="11"/>
          </p:nvPr>
        </p:nvSpPr>
        <p:spPr/>
        <p:txBody>
          <a:bodyPr/>
          <a:lstStyle/>
          <a:p>
            <a:r>
              <a:rPr lang="en-US" smtClean="0"/>
              <a:t>
              </a:t>
            </a:r>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8026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E0D914D-B099-4142-A885-11F276715148}" type="datetimeFigureOut">
              <a:rPr lang="en-US" smtClean="0"/>
              <a:pPr/>
              <a:t>4/20/2018</a:t>
            </a:fld>
            <a:endParaRPr lang="en-US" dirty="0"/>
          </a:p>
        </p:txBody>
      </p:sp>
      <p:sp>
        <p:nvSpPr>
          <p:cNvPr id="5" name="Segnaposto piè di pagina 4"/>
          <p:cNvSpPr>
            <a:spLocks noGrp="1"/>
          </p:cNvSpPr>
          <p:nvPr>
            <p:ph type="ftr" sz="quarter" idx="11"/>
          </p:nvPr>
        </p:nvSpPr>
        <p:spPr/>
        <p:txBody>
          <a:bodyPr/>
          <a:lstStyle/>
          <a:p>
            <a:r>
              <a:rPr lang="en-US" smtClean="0"/>
              <a:t>
              </a:t>
            </a:r>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609600" y="1524000"/>
            <a:ext cx="109728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75C51FCE-E4BB-4680-8E50-3C0E348D2609}" type="datetimeFigureOut">
              <a:rPr lang="en-US" smtClean="0"/>
              <a:pPr/>
              <a:t>4/20/2018</a:t>
            </a:fld>
            <a:endParaRPr lang="en-US" dirty="0"/>
          </a:p>
        </p:txBody>
      </p:sp>
      <p:sp>
        <p:nvSpPr>
          <p:cNvPr id="15" name="Segnaposto numero diapositiva 14"/>
          <p:cNvSpPr>
            <a:spLocks noGrp="1"/>
          </p:cNvSpPr>
          <p:nvPr>
            <p:ph type="sldNum" sz="quarter" idx="15"/>
          </p:nvPr>
        </p:nvSpPr>
        <p:spPr/>
        <p:txBody>
          <a:bodyPr/>
          <a:lstStyle>
            <a:lvl1pPr algn="ctr">
              <a:defRPr/>
            </a:lvl1pPr>
          </a:lstStyle>
          <a:p>
            <a:fld id="{D57F1E4F-1CFF-5643-939E-217C01CDF565}" type="slidenum">
              <a:rPr lang="en-US" smtClean="0"/>
              <a:pPr/>
              <a:t>‹N›</a:t>
            </a:fld>
            <a:endParaRPr lang="en-US" dirty="0"/>
          </a:p>
        </p:txBody>
      </p:sp>
      <p:sp>
        <p:nvSpPr>
          <p:cNvPr id="16" name="Segnaposto piè di pagina 15"/>
          <p:cNvSpPr>
            <a:spLocks noGrp="1"/>
          </p:cNvSpPr>
          <p:nvPr>
            <p:ph type="ftr" sz="quarter" idx="16"/>
          </p:nvPr>
        </p:nvSpPr>
        <p:spPr/>
        <p:txBody>
          <a:bodyPr/>
          <a:lstStyle/>
          <a:p>
            <a:r>
              <a:rPr lang="en-US" smtClean="0"/>
              <a:t>
              </a:t>
            </a:r>
            <a:endParaRPr lang="en-US" dirty="0"/>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8AAA073D-A903-47F8-8D16-77642FB0DF1F}" type="datetimeFigureOut">
              <a:rPr lang="en-US" smtClean="0"/>
              <a:pPr/>
              <a:t>4/20/2018</a:t>
            </a:fld>
            <a:endParaRPr lang="en-US" dirty="0"/>
          </a:p>
        </p:txBody>
      </p:sp>
      <p:sp>
        <p:nvSpPr>
          <p:cNvPr id="5" name="Segnaposto piè di pagina 4"/>
          <p:cNvSpPr>
            <a:spLocks noGrp="1"/>
          </p:cNvSpPr>
          <p:nvPr>
            <p:ph type="ftr" sz="quarter" idx="11"/>
          </p:nvPr>
        </p:nvSpPr>
        <p:spPr/>
        <p:txBody>
          <a:bodyPr/>
          <a:lstStyle/>
          <a:p>
            <a:r>
              <a:rPr lang="en-US" smtClean="0"/>
              <a:t>
              </a:t>
            </a:r>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 name="Titolo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AB91FA40-626B-4CA1-85D0-7A9016E395BA}" type="datetimeFigureOut">
              <a:rPr lang="en-US" smtClean="0"/>
              <a:pPr/>
              <a:t>4/20/2018</a:t>
            </a:fld>
            <a:endParaRPr lang="en-US" dirty="0"/>
          </a:p>
        </p:txBody>
      </p:sp>
      <p:sp>
        <p:nvSpPr>
          <p:cNvPr id="6" name="Segnaposto piè di pagina 5"/>
          <p:cNvSpPr>
            <a:spLocks noGrp="1"/>
          </p:cNvSpPr>
          <p:nvPr>
            <p:ph type="ftr" sz="quarter" idx="11"/>
          </p:nvPr>
        </p:nvSpPr>
        <p:spPr/>
        <p:txBody>
          <a:bodyPr/>
          <a:lstStyle/>
          <a:p>
            <a:r>
              <a:rPr lang="en-US" smtClean="0"/>
              <a:t>
              </a:t>
            </a:r>
            <a:endParaRPr lang="en-US" dirty="0"/>
          </a:p>
        </p:txBody>
      </p:sp>
      <p:sp>
        <p:nvSpPr>
          <p:cNvPr id="7" name="Segnaposto numero diapositiva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609600" y="1524000"/>
            <a:ext cx="5413248"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6197600" y="1524000"/>
            <a:ext cx="5413248"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D57F1E4F-1CFF-5643-939E-217C01CDF565}" type="slidenum">
              <a:rPr lang="en-US" smtClean="0"/>
              <a:pPr/>
              <a:t>‹N›</a:t>
            </a:fld>
            <a:endParaRPr lang="en-US" dirty="0"/>
          </a:p>
        </p:txBody>
      </p:sp>
      <p:sp>
        <p:nvSpPr>
          <p:cNvPr id="8" name="Segnaposto piè di pagina 7"/>
          <p:cNvSpPr>
            <a:spLocks noGrp="1"/>
          </p:cNvSpPr>
          <p:nvPr>
            <p:ph type="ftr" sz="quarter" idx="11"/>
          </p:nvPr>
        </p:nvSpPr>
        <p:spPr/>
        <p:txBody>
          <a:bodyPr/>
          <a:lstStyle/>
          <a:p>
            <a:r>
              <a:rPr lang="en-US" smtClean="0"/>
              <a:t>
              </a:t>
            </a:r>
            <a:endParaRPr lang="en-US" dirty="0"/>
          </a:p>
        </p:txBody>
      </p:sp>
      <p:sp>
        <p:nvSpPr>
          <p:cNvPr id="7" name="Segnaposto data 6"/>
          <p:cNvSpPr>
            <a:spLocks noGrp="1"/>
          </p:cNvSpPr>
          <p:nvPr>
            <p:ph type="dt" sz="half" idx="10"/>
          </p:nvPr>
        </p:nvSpPr>
        <p:spPr/>
        <p:txBody>
          <a:bodyPr/>
          <a:lstStyle/>
          <a:p>
            <a:fld id="{C3F425EA-B9DC-48A7-991E-9A82573B1B21}" type="datetimeFigureOut">
              <a:rPr lang="en-US" smtClean="0"/>
              <a:pPr/>
              <a:t>4/20/2018</a:t>
            </a:fld>
            <a:endParaRPr lang="en-US" dirty="0"/>
          </a:p>
        </p:txBody>
      </p:sp>
      <p:sp>
        <p:nvSpPr>
          <p:cNvPr id="3" name="Segnaposto testo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609600" y="2201896"/>
            <a:ext cx="53848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6199717" y="2201896"/>
            <a:ext cx="53848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609600" y="155448"/>
            <a:ext cx="109728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66CB97F8-6CEB-469B-AFCC-889F2A2B1D5A}" type="datetimeFigureOut">
              <a:rPr lang="en-US" smtClean="0"/>
              <a:pPr/>
              <a:t>4/20/2018</a:t>
            </a:fld>
            <a:endParaRPr lang="en-US" dirty="0"/>
          </a:p>
        </p:txBody>
      </p:sp>
      <p:sp>
        <p:nvSpPr>
          <p:cNvPr id="4" name="Segnaposto piè di pagina 3"/>
          <p:cNvSpPr>
            <a:spLocks noGrp="1"/>
          </p:cNvSpPr>
          <p:nvPr>
            <p:ph type="ftr" sz="quarter" idx="11"/>
          </p:nvPr>
        </p:nvSpPr>
        <p:spPr/>
        <p:txBody>
          <a:bodyPr/>
          <a:lstStyle/>
          <a:p>
            <a:r>
              <a:rPr lang="en-US" smtClean="0"/>
              <a:t>
              </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‹N›</a:t>
            </a:fld>
            <a:endParaRPr lang="en-US" dirty="0"/>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A9179F-009E-4FA5-B091-7EBB82A185BD}" type="datetimeFigureOut">
              <a:rPr lang="en-US" smtClean="0"/>
              <a:pPr/>
              <a:t>4/20/2018</a:t>
            </a:fld>
            <a:endParaRPr lang="en-US" dirty="0"/>
          </a:p>
        </p:txBody>
      </p:sp>
      <p:sp>
        <p:nvSpPr>
          <p:cNvPr id="3" name="Segnaposto piè di pagina 2"/>
          <p:cNvSpPr>
            <a:spLocks noGrp="1"/>
          </p:cNvSpPr>
          <p:nvPr>
            <p:ph type="ftr" sz="quarter" idx="11"/>
          </p:nvPr>
        </p:nvSpPr>
        <p:spPr/>
        <p:txBody>
          <a:bodyPr/>
          <a:lstStyle/>
          <a:p>
            <a:r>
              <a:rPr lang="en-US" smtClean="0"/>
              <a:t>
              </a:t>
            </a:r>
            <a:endParaRPr lang="en-US"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609600" y="457200"/>
            <a:ext cx="83312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8E665CEB-0076-4E37-B880-BCEA9784DE0A}" type="datetimeFigureOut">
              <a:rPr lang="en-US" smtClean="0"/>
              <a:pPr/>
              <a:t>4/20/2018</a:t>
            </a:fld>
            <a:endParaRPr lang="en-US" dirty="0"/>
          </a:p>
        </p:txBody>
      </p:sp>
      <p:sp>
        <p:nvSpPr>
          <p:cNvPr id="9" name="Segnaposto numero diapositiva 8"/>
          <p:cNvSpPr>
            <a:spLocks noGrp="1"/>
          </p:cNvSpPr>
          <p:nvPr>
            <p:ph type="sldNum" sz="quarter" idx="15"/>
          </p:nvPr>
        </p:nvSpPr>
        <p:spPr/>
        <p:txBody>
          <a:bodyPr/>
          <a:lstStyle/>
          <a:p>
            <a:fld id="{D57F1E4F-1CFF-5643-939E-217C01CDF565}" type="slidenum">
              <a:rPr lang="en-US" smtClean="0"/>
              <a:pPr/>
              <a:t>‹N›</a:t>
            </a:fld>
            <a:endParaRPr lang="en-US" dirty="0"/>
          </a:p>
        </p:txBody>
      </p:sp>
      <p:sp>
        <p:nvSpPr>
          <p:cNvPr id="10" name="Segnaposto piè di pagina 9"/>
          <p:cNvSpPr>
            <a:spLocks noGrp="1"/>
          </p:cNvSpPr>
          <p:nvPr>
            <p:ph type="ftr" sz="quarter" idx="16"/>
          </p:nvPr>
        </p:nvSpPr>
        <p:spPr/>
        <p:txBody>
          <a:bodyPr/>
          <a:lstStyle/>
          <a:p>
            <a:r>
              <a:rPr lang="en-US" smtClean="0"/>
              <a:t>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A6149E5E-3896-4118-99A7-7B85668F1C5E}" type="datetimeFigureOut">
              <a:rPr lang="en-US" smtClean="0"/>
              <a:pPr/>
              <a:t>4/20/2018</a:t>
            </a:fld>
            <a:endParaRPr lang="en-US" dirty="0"/>
          </a:p>
        </p:txBody>
      </p:sp>
      <p:sp>
        <p:nvSpPr>
          <p:cNvPr id="9" name="Segnaposto numero diapositiva 8"/>
          <p:cNvSpPr>
            <a:spLocks noGrp="1"/>
          </p:cNvSpPr>
          <p:nvPr>
            <p:ph type="sldNum" sz="quarter" idx="11"/>
          </p:nvPr>
        </p:nvSpPr>
        <p:spPr/>
        <p:txBody>
          <a:bodyPr/>
          <a:lstStyle/>
          <a:p>
            <a:fld id="{D57F1E4F-1CFF-5643-939E-217C01CDF565}" type="slidenum">
              <a:rPr lang="en-US" smtClean="0"/>
              <a:pPr/>
              <a:t>‹N›</a:t>
            </a:fld>
            <a:endParaRPr lang="en-US" dirty="0"/>
          </a:p>
        </p:txBody>
      </p:sp>
      <p:sp>
        <p:nvSpPr>
          <p:cNvPr id="10" name="Segnaposto piè di pagina 9"/>
          <p:cNvSpPr>
            <a:spLocks noGrp="1"/>
          </p:cNvSpPr>
          <p:nvPr>
            <p:ph type="ftr" sz="quarter" idx="12"/>
          </p:nvPr>
        </p:nvSpPr>
        <p:spPr/>
        <p:txBody>
          <a:bodyPr/>
          <a:lstStyle/>
          <a:p>
            <a:r>
              <a:rPr lang="en-US" smtClean="0"/>
              <a:t>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7E0D914D-B099-4142-A885-11F276715148}" type="datetimeFigureOut">
              <a:rPr lang="en-US" smtClean="0"/>
              <a:pPr/>
              <a:t>4/20/2018</a:t>
            </a:fld>
            <a:endParaRPr lang="en-US" dirty="0"/>
          </a:p>
        </p:txBody>
      </p:sp>
      <p:sp>
        <p:nvSpPr>
          <p:cNvPr id="10" name="Segnaposto piè di pagina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
              </a:t>
            </a:r>
            <a:endParaRPr lang="en-US" dirty="0"/>
          </a:p>
        </p:txBody>
      </p:sp>
      <p:sp>
        <p:nvSpPr>
          <p:cNvPr id="22" name="Segnaposto numero diapositiva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7F1E4F-1CFF-5643-939E-217C01CDF565}" type="slidenum">
              <a:rPr lang="en-US" smtClean="0"/>
              <a:pPr/>
              <a:t>‹N›</a:t>
            </a:fld>
            <a:endParaRPr lang="en-US" dirty="0"/>
          </a:p>
        </p:txBody>
      </p:sp>
      <p:sp>
        <p:nvSpPr>
          <p:cNvPr id="5" name="Segnaposto titolo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74192" y="313628"/>
            <a:ext cx="8886065" cy="446029"/>
          </a:xfrm>
        </p:spPr>
        <p:txBody>
          <a:bodyPr>
            <a:noAutofit/>
          </a:bodyPr>
          <a:lstStyle/>
          <a:p>
            <a:pPr algn="ctr"/>
            <a:r>
              <a:rPr lang="it-IT" sz="3200" b="1" dirty="0" err="1" smtClean="0">
                <a:solidFill>
                  <a:srgbClr val="C00000"/>
                </a:solidFill>
                <a:latin typeface="Algerian" panose="04020705040A02060702" pitchFamily="82" charset="0"/>
              </a:rPr>
              <a:t>Aubergine</a:t>
            </a:r>
            <a:r>
              <a:rPr lang="it-IT" sz="3200" b="1" dirty="0" smtClean="0">
                <a:solidFill>
                  <a:srgbClr val="C00000"/>
                </a:solidFill>
                <a:latin typeface="Algerian" panose="04020705040A02060702" pitchFamily="82" charset="0"/>
              </a:rPr>
              <a:t>  </a:t>
            </a:r>
            <a:r>
              <a:rPr lang="it-IT" sz="3200" b="1" i="1" dirty="0" smtClean="0">
                <a:solidFill>
                  <a:srgbClr val="C00000"/>
                </a:solidFill>
                <a:latin typeface="Algerian" panose="04020705040A02060702" pitchFamily="82" charset="0"/>
              </a:rPr>
              <a:t>parmigiana (</a:t>
            </a:r>
            <a:r>
              <a:rPr lang="it-IT" sz="2400" b="1" dirty="0" smtClean="0">
                <a:solidFill>
                  <a:srgbClr val="C00000"/>
                </a:solidFill>
                <a:latin typeface="Algerian" panose="04020705040A02060702" pitchFamily="82" charset="0"/>
              </a:rPr>
              <a:t>Light </a:t>
            </a:r>
            <a:r>
              <a:rPr lang="it-IT" sz="2400" b="1" dirty="0" err="1" smtClean="0">
                <a:solidFill>
                  <a:srgbClr val="C00000"/>
                </a:solidFill>
                <a:latin typeface="Algerian" panose="04020705040A02060702" pitchFamily="82" charset="0"/>
              </a:rPr>
              <a:t>version</a:t>
            </a:r>
            <a:r>
              <a:rPr lang="it-IT" sz="3200" b="1" i="1" dirty="0" smtClean="0">
                <a:solidFill>
                  <a:srgbClr val="C00000"/>
                </a:solidFill>
                <a:latin typeface="Algerian" panose="04020705040A02060702" pitchFamily="82" charset="0"/>
              </a:rPr>
              <a:t>)</a:t>
            </a:r>
            <a:endParaRPr lang="it-IT" sz="3200" b="1" i="1" dirty="0">
              <a:solidFill>
                <a:srgbClr val="C00000"/>
              </a:solidFill>
              <a:latin typeface="Algerian" panose="04020705040A02060702" pitchFamily="82" charset="0"/>
            </a:endParaRPr>
          </a:p>
        </p:txBody>
      </p:sp>
      <p:sp>
        <p:nvSpPr>
          <p:cNvPr id="4" name="Titolo 1"/>
          <p:cNvSpPr>
            <a:spLocks noGrp="1"/>
          </p:cNvSpPr>
          <p:nvPr>
            <p:ph type="ctrTitle"/>
          </p:nvPr>
        </p:nvSpPr>
        <p:spPr>
          <a:xfrm>
            <a:off x="1425553" y="877160"/>
            <a:ext cx="2151530" cy="559399"/>
          </a:xfrm>
        </p:spPr>
        <p:txBody>
          <a:bodyPr/>
          <a:lstStyle/>
          <a:p>
            <a:r>
              <a:rPr lang="it-IT" sz="2800" dirty="0" err="1" smtClean="0">
                <a:solidFill>
                  <a:srgbClr val="00B050"/>
                </a:solidFill>
                <a:latin typeface="Arial" pitchFamily="34" charset="0"/>
                <a:cs typeface="Arial" pitchFamily="34" charset="0"/>
              </a:rPr>
              <a:t>Ingredients</a:t>
            </a:r>
            <a:endParaRPr lang="it-IT" sz="2800" dirty="0">
              <a:solidFill>
                <a:srgbClr val="00B050"/>
              </a:solidFill>
              <a:latin typeface="Arial" pitchFamily="34" charset="0"/>
              <a:cs typeface="Arial" pitchFamily="34" charset="0"/>
            </a:endParaRPr>
          </a:p>
        </p:txBody>
      </p:sp>
      <p:sp>
        <p:nvSpPr>
          <p:cNvPr id="5" name="Rettangolo 4"/>
          <p:cNvSpPr/>
          <p:nvPr/>
        </p:nvSpPr>
        <p:spPr>
          <a:xfrm>
            <a:off x="1249291" y="1688952"/>
            <a:ext cx="5528026" cy="369332"/>
          </a:xfrm>
          <a:prstGeom prst="rect">
            <a:avLst/>
          </a:prstGeom>
        </p:spPr>
        <p:txBody>
          <a:bodyPr wrap="square">
            <a:spAutoFit/>
          </a:bodyPr>
          <a:lstStyle/>
          <a:p>
            <a:endParaRPr lang="it-IT" dirty="0">
              <a:solidFill>
                <a:schemeClr val="accent1">
                  <a:lumMod val="75000"/>
                </a:schemeClr>
              </a:solidFill>
            </a:endParaRPr>
          </a:p>
        </p:txBody>
      </p:sp>
      <p:sp>
        <p:nvSpPr>
          <p:cNvPr id="23" name="CasellaDiTesto 22"/>
          <p:cNvSpPr txBox="1"/>
          <p:nvPr/>
        </p:nvSpPr>
        <p:spPr>
          <a:xfrm>
            <a:off x="1055078" y="1477108"/>
            <a:ext cx="8834510" cy="5139869"/>
          </a:xfrm>
          <a:prstGeom prst="rect">
            <a:avLst/>
          </a:prstGeom>
          <a:noFill/>
        </p:spPr>
        <p:txBody>
          <a:bodyPr wrap="square" rtlCol="0">
            <a:spAutoFit/>
          </a:bodyPr>
          <a:lstStyle/>
          <a:p>
            <a:r>
              <a:rPr lang="it-IT" sz="2800" dirty="0" err="1">
                <a:solidFill>
                  <a:schemeClr val="bg1"/>
                </a:solidFill>
                <a:latin typeface="Arial" pitchFamily="34" charset="0"/>
                <a:cs typeface="Arial" pitchFamily="34" charset="0"/>
              </a:rPr>
              <a:t>Extra-virgin</a:t>
            </a:r>
            <a:r>
              <a:rPr lang="it-IT" sz="2800" dirty="0">
                <a:solidFill>
                  <a:schemeClr val="bg1"/>
                </a:solidFill>
                <a:latin typeface="Arial" pitchFamily="34" charset="0"/>
                <a:cs typeface="Arial" pitchFamily="34" charset="0"/>
              </a:rPr>
              <a:t> olive oil </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1kg </a:t>
            </a:r>
            <a:r>
              <a:rPr lang="it-IT" sz="2800" dirty="0" err="1" smtClean="0">
                <a:solidFill>
                  <a:schemeClr val="bg1"/>
                </a:solidFill>
                <a:latin typeface="Arial" pitchFamily="34" charset="0"/>
                <a:cs typeface="Arial" pitchFamily="34" charset="0"/>
              </a:rPr>
              <a:t>of</a:t>
            </a:r>
            <a:r>
              <a:rPr lang="it-IT" sz="2800" dirty="0" smtClean="0">
                <a:solidFill>
                  <a:schemeClr val="bg1"/>
                </a:solidFill>
                <a:latin typeface="Arial" pitchFamily="34" charset="0"/>
                <a:cs typeface="Arial" pitchFamily="34" charset="0"/>
              </a:rPr>
              <a:t> </a:t>
            </a:r>
            <a:r>
              <a:rPr lang="it-IT" sz="2800" dirty="0" err="1">
                <a:solidFill>
                  <a:schemeClr val="bg1"/>
                </a:solidFill>
                <a:latin typeface="Arial" pitchFamily="34" charset="0"/>
                <a:cs typeface="Arial" pitchFamily="34" charset="0"/>
              </a:rPr>
              <a:t>large</a:t>
            </a:r>
            <a:r>
              <a:rPr lang="it-IT" sz="2800" dirty="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aubergines</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700 g </a:t>
            </a:r>
            <a:r>
              <a:rPr lang="it-IT" sz="2800" dirty="0" err="1" smtClean="0">
                <a:solidFill>
                  <a:schemeClr val="bg1"/>
                </a:solidFill>
                <a:latin typeface="Arial" pitchFamily="34" charset="0"/>
                <a:cs typeface="Arial" pitchFamily="34" charset="0"/>
              </a:rPr>
              <a:t>of</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tomato</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sauce</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1 </a:t>
            </a:r>
            <a:r>
              <a:rPr lang="it-IT" sz="2800" dirty="0" err="1">
                <a:solidFill>
                  <a:schemeClr val="bg1"/>
                </a:solidFill>
                <a:latin typeface="Arial" pitchFamily="34" charset="0"/>
                <a:cs typeface="Arial" pitchFamily="34" charset="0"/>
              </a:rPr>
              <a:t>bunch</a:t>
            </a:r>
            <a:r>
              <a:rPr lang="it-IT" sz="2800" dirty="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of</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fresh</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basil</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300 g </a:t>
            </a:r>
            <a:r>
              <a:rPr lang="it-IT" sz="2800" dirty="0" err="1" smtClean="0">
                <a:solidFill>
                  <a:schemeClr val="bg1"/>
                </a:solidFill>
                <a:latin typeface="Arial" pitchFamily="34" charset="0"/>
                <a:cs typeface="Arial" pitchFamily="34" charset="0"/>
              </a:rPr>
              <a:t>of</a:t>
            </a:r>
            <a:r>
              <a:rPr lang="it-IT" sz="2800" dirty="0" smtClean="0">
                <a:solidFill>
                  <a:schemeClr val="bg1"/>
                </a:solidFill>
                <a:latin typeface="Arial" pitchFamily="34" charset="0"/>
                <a:cs typeface="Arial" pitchFamily="34" charset="0"/>
              </a:rPr>
              <a:t> </a:t>
            </a:r>
            <a:r>
              <a:rPr lang="it-IT" sz="2800" i="1" dirty="0" smtClean="0">
                <a:solidFill>
                  <a:schemeClr val="bg1"/>
                </a:solidFill>
                <a:latin typeface="Arial" pitchFamily="34" charset="0"/>
                <a:cs typeface="Arial" pitchFamily="34" charset="0"/>
              </a:rPr>
              <a:t>mozzarella</a:t>
            </a:r>
            <a:r>
              <a:rPr lang="it-IT" sz="2800" dirty="0" smtClean="0">
                <a:solidFill>
                  <a:schemeClr val="bg1"/>
                </a:solidFill>
                <a:latin typeface="Arial" pitchFamily="34" charset="0"/>
                <a:cs typeface="Arial" pitchFamily="34" charset="0"/>
              </a:rPr>
              <a:t> or </a:t>
            </a:r>
            <a:r>
              <a:rPr lang="it-IT" sz="2800" i="1" dirty="0" smtClean="0">
                <a:solidFill>
                  <a:schemeClr val="bg1"/>
                </a:solidFill>
                <a:latin typeface="Arial" pitchFamily="34" charset="0"/>
                <a:cs typeface="Arial" pitchFamily="34" charset="0"/>
              </a:rPr>
              <a:t>provola </a:t>
            </a:r>
            <a:r>
              <a:rPr lang="it-IT" sz="2800" dirty="0" smtClean="0">
                <a:solidFill>
                  <a:schemeClr val="bg1"/>
                </a:solidFill>
                <a:latin typeface="Arial" pitchFamily="34" charset="0"/>
                <a:cs typeface="Arial" pitchFamily="34" charset="0"/>
              </a:rPr>
              <a:t>(</a:t>
            </a:r>
            <a:r>
              <a:rPr lang="it-IT" sz="2800" dirty="0" err="1" smtClean="0">
                <a:solidFill>
                  <a:schemeClr val="bg1"/>
                </a:solidFill>
                <a:latin typeface="Arial" pitchFamily="34" charset="0"/>
                <a:cs typeface="Arial" pitchFamily="34" charset="0"/>
              </a:rPr>
              <a:t>Italian</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melting</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cheese</a:t>
            </a:r>
            <a:r>
              <a:rPr lang="it-IT" sz="2800" dirty="0" smtClean="0">
                <a:solidFill>
                  <a:schemeClr val="bg1"/>
                </a:solidFill>
                <a:latin typeface="Arial" pitchFamily="34" charset="0"/>
                <a:cs typeface="Arial" pitchFamily="34" charset="0"/>
              </a:rPr>
              <a:t>)</a:t>
            </a:r>
          </a:p>
          <a:p>
            <a:r>
              <a:rPr lang="it-IT" sz="2800" dirty="0" smtClean="0">
                <a:solidFill>
                  <a:schemeClr val="bg1"/>
                </a:solidFill>
                <a:latin typeface="Arial" pitchFamily="34" charset="0"/>
                <a:cs typeface="Arial" pitchFamily="34" charset="0"/>
              </a:rPr>
              <a:t>80 g </a:t>
            </a:r>
            <a:r>
              <a:rPr lang="it-IT" sz="2800" dirty="0" err="1" smtClean="0">
                <a:solidFill>
                  <a:schemeClr val="bg1"/>
                </a:solidFill>
                <a:latin typeface="Arial" pitchFamily="34" charset="0"/>
                <a:cs typeface="Arial" pitchFamily="34" charset="0"/>
              </a:rPr>
              <a:t>of</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grated</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Parmesan</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Some </a:t>
            </a:r>
            <a:r>
              <a:rPr lang="it-IT" sz="2800" dirty="0" err="1" smtClean="0">
                <a:solidFill>
                  <a:schemeClr val="bg1"/>
                </a:solidFill>
                <a:latin typeface="Arial" pitchFamily="34" charset="0"/>
                <a:cs typeface="Arial" pitchFamily="34" charset="0"/>
              </a:rPr>
              <a:t>breadcrumbs</a:t>
            </a:r>
            <a:endParaRPr lang="it-IT" sz="2800" dirty="0" smtClean="0">
              <a:solidFill>
                <a:schemeClr val="bg1"/>
              </a:solidFill>
              <a:latin typeface="Arial" pitchFamily="34" charset="0"/>
              <a:cs typeface="Arial" pitchFamily="34" charset="0"/>
            </a:endParaRPr>
          </a:p>
          <a:p>
            <a:r>
              <a:rPr lang="it-IT" sz="2800" dirty="0" err="1" smtClean="0">
                <a:solidFill>
                  <a:schemeClr val="bg1"/>
                </a:solidFill>
                <a:latin typeface="Arial" pitchFamily="34" charset="0"/>
                <a:cs typeface="Arial" pitchFamily="34" charset="0"/>
              </a:rPr>
              <a:t>Extra-virgin</a:t>
            </a:r>
            <a:r>
              <a:rPr lang="it-IT" sz="2800" dirty="0" smtClean="0">
                <a:solidFill>
                  <a:schemeClr val="bg1"/>
                </a:solidFill>
                <a:latin typeface="Arial" pitchFamily="34" charset="0"/>
                <a:cs typeface="Arial" pitchFamily="34" charset="0"/>
              </a:rPr>
              <a:t> </a:t>
            </a:r>
            <a:r>
              <a:rPr lang="it-IT" sz="2800" dirty="0">
                <a:solidFill>
                  <a:schemeClr val="bg1"/>
                </a:solidFill>
                <a:latin typeface="Arial" pitchFamily="34" charset="0"/>
                <a:cs typeface="Arial" pitchFamily="34" charset="0"/>
              </a:rPr>
              <a:t>olive oil </a:t>
            </a:r>
            <a:endParaRPr lang="it-IT" sz="2800" dirty="0" smtClean="0">
              <a:solidFill>
                <a:schemeClr val="bg1"/>
              </a:solidFill>
              <a:latin typeface="Arial" pitchFamily="34" charset="0"/>
              <a:cs typeface="Arial" pitchFamily="34" charset="0"/>
            </a:endParaRPr>
          </a:p>
          <a:p>
            <a:r>
              <a:rPr lang="it-IT" sz="2800" dirty="0" smtClean="0">
                <a:solidFill>
                  <a:schemeClr val="bg1"/>
                </a:solidFill>
                <a:latin typeface="Arial" pitchFamily="34" charset="0"/>
                <a:cs typeface="Arial" pitchFamily="34" charset="0"/>
              </a:rPr>
              <a:t>A  </a:t>
            </a:r>
            <a:r>
              <a:rPr lang="it-IT" sz="2800" dirty="0" err="1" smtClean="0">
                <a:solidFill>
                  <a:schemeClr val="bg1"/>
                </a:solidFill>
                <a:latin typeface="Arial" pitchFamily="34" charset="0"/>
                <a:cs typeface="Arial" pitchFamily="34" charset="0"/>
              </a:rPr>
              <a:t>garlic</a:t>
            </a:r>
            <a:r>
              <a:rPr lang="it-IT" sz="2800" dirty="0" smtClean="0">
                <a:solidFill>
                  <a:schemeClr val="bg1"/>
                </a:solidFill>
                <a:latin typeface="Arial" pitchFamily="34" charset="0"/>
                <a:cs typeface="Arial" pitchFamily="34" charset="0"/>
              </a:rPr>
              <a:t> </a:t>
            </a:r>
            <a:r>
              <a:rPr lang="it-IT" sz="2800" dirty="0" err="1" smtClean="0">
                <a:solidFill>
                  <a:schemeClr val="bg1"/>
                </a:solidFill>
                <a:latin typeface="Arial" pitchFamily="34" charset="0"/>
                <a:cs typeface="Arial" pitchFamily="34" charset="0"/>
              </a:rPr>
              <a:t>clove</a:t>
            </a:r>
            <a:r>
              <a:rPr lang="it-IT" sz="2800" dirty="0" smtClean="0">
                <a:solidFill>
                  <a:schemeClr val="bg1"/>
                </a:solidFill>
                <a:latin typeface="Arial" pitchFamily="34" charset="0"/>
                <a:cs typeface="Arial" pitchFamily="34" charset="0"/>
              </a:rPr>
              <a:t> </a:t>
            </a:r>
          </a:p>
          <a:p>
            <a:r>
              <a:rPr lang="it-IT" sz="2800" dirty="0" smtClean="0">
                <a:solidFill>
                  <a:schemeClr val="bg1"/>
                </a:solidFill>
                <a:latin typeface="Arial" pitchFamily="34" charset="0"/>
                <a:cs typeface="Arial" pitchFamily="34" charset="0"/>
              </a:rPr>
              <a:t>Salt and </a:t>
            </a:r>
            <a:r>
              <a:rPr lang="it-IT" sz="2800" dirty="0" err="1" smtClean="0">
                <a:solidFill>
                  <a:schemeClr val="bg1"/>
                </a:solidFill>
                <a:latin typeface="Arial" pitchFamily="34" charset="0"/>
                <a:cs typeface="Arial" pitchFamily="34" charset="0"/>
              </a:rPr>
              <a:t>pepper</a:t>
            </a:r>
            <a:endParaRPr lang="it-IT" sz="2800" dirty="0" smtClean="0">
              <a:solidFill>
                <a:schemeClr val="bg1"/>
              </a:solidFill>
              <a:latin typeface="Arial" pitchFamily="34" charset="0"/>
              <a:cs typeface="Arial" pitchFamily="34" charset="0"/>
            </a:endParaRPr>
          </a:p>
          <a:p>
            <a:endParaRPr lang="it-IT" sz="2400" dirty="0" smtClean="0">
              <a:solidFill>
                <a:schemeClr val="bg1"/>
              </a:solidFill>
              <a:latin typeface="Arial" pitchFamily="34" charset="0"/>
              <a:cs typeface="Arial" pitchFamily="34" charset="0"/>
            </a:endParaRPr>
          </a:p>
          <a:p>
            <a:endParaRPr lang="it-IT" sz="2400" dirty="0">
              <a:solidFill>
                <a:schemeClr val="bg1"/>
              </a:solidFill>
              <a:latin typeface="Arial" pitchFamily="34" charset="0"/>
              <a:cs typeface="Arial" pitchFamily="34" charset="0"/>
            </a:endParaRPr>
          </a:p>
        </p:txBody>
      </p:sp>
      <p:pic>
        <p:nvPicPr>
          <p:cNvPr id="8" name="Immagine 7" descr="Risultati immagini per parmigiana di melanzane grigliate"/>
          <p:cNvPicPr/>
          <p:nvPr/>
        </p:nvPicPr>
        <p:blipFill>
          <a:blip r:embed="rId2"/>
          <a:srcRect/>
          <a:stretch>
            <a:fillRect/>
          </a:stretch>
        </p:blipFill>
        <p:spPr bwMode="auto">
          <a:xfrm>
            <a:off x="7090117" y="3699803"/>
            <a:ext cx="2715064" cy="2565889"/>
          </a:xfrm>
          <a:prstGeom prst="rect">
            <a:avLst/>
          </a:prstGeom>
          <a:noFill/>
          <a:ln w="9525">
            <a:noFill/>
            <a:miter lim="800000"/>
            <a:headEnd/>
            <a:tailEnd/>
          </a:ln>
        </p:spPr>
      </p:pic>
      <p:pic>
        <p:nvPicPr>
          <p:cNvPr id="9" name="Immagine 8" descr="Risultati immagini per parmigiana di melanzane grigliate"/>
          <p:cNvPicPr/>
          <p:nvPr/>
        </p:nvPicPr>
        <p:blipFill>
          <a:blip r:embed="rId3"/>
          <a:srcRect/>
          <a:stretch>
            <a:fillRect/>
          </a:stretch>
        </p:blipFill>
        <p:spPr bwMode="auto">
          <a:xfrm>
            <a:off x="5894363" y="1262575"/>
            <a:ext cx="3924886" cy="1828800"/>
          </a:xfrm>
          <a:prstGeom prst="rect">
            <a:avLst/>
          </a:prstGeom>
          <a:noFill/>
          <a:ln w="9525">
            <a:noFill/>
            <a:miter lim="800000"/>
            <a:headEnd/>
            <a:tailEnd/>
          </a:ln>
        </p:spPr>
      </p:pic>
    </p:spTree>
    <p:extLst>
      <p:ext uri="{BB962C8B-B14F-4D97-AF65-F5344CB8AC3E}">
        <p14:creationId xmlns:p14="http://schemas.microsoft.com/office/powerpoint/2010/main" val="4116188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4089560" y="225083"/>
            <a:ext cx="3055171" cy="461665"/>
          </a:xfrm>
          <a:prstGeom prst="rect">
            <a:avLst/>
          </a:prstGeom>
          <a:noFill/>
        </p:spPr>
        <p:txBody>
          <a:bodyPr wrap="square" rtlCol="0">
            <a:spAutoFit/>
          </a:bodyPr>
          <a:lstStyle/>
          <a:p>
            <a:pPr algn="ctr"/>
            <a:r>
              <a:rPr lang="it-IT" sz="2400" b="1" dirty="0" smtClean="0">
                <a:solidFill>
                  <a:srgbClr val="FF0000"/>
                </a:solidFill>
                <a:latin typeface="Algerian" panose="04020705040A02060702" pitchFamily="82" charset="0"/>
              </a:rPr>
              <a:t>Cooking </a:t>
            </a:r>
            <a:r>
              <a:rPr lang="it-IT" sz="2400" b="1" dirty="0" err="1" smtClean="0">
                <a:solidFill>
                  <a:srgbClr val="FF0000"/>
                </a:solidFill>
                <a:latin typeface="Algerian" panose="04020705040A02060702" pitchFamily="82" charset="0"/>
              </a:rPr>
              <a:t>method</a:t>
            </a:r>
            <a:endParaRPr lang="it-IT" sz="2400" b="1" dirty="0">
              <a:solidFill>
                <a:srgbClr val="FF0000"/>
              </a:solidFill>
              <a:latin typeface="Algerian" panose="04020705040A02060702" pitchFamily="82" charset="0"/>
            </a:endParaRPr>
          </a:p>
        </p:txBody>
      </p:sp>
      <p:sp>
        <p:nvSpPr>
          <p:cNvPr id="10" name="Rettangolo 9"/>
          <p:cNvSpPr/>
          <p:nvPr/>
        </p:nvSpPr>
        <p:spPr>
          <a:xfrm>
            <a:off x="647113" y="647114"/>
            <a:ext cx="11015003" cy="4570146"/>
          </a:xfrm>
          <a:prstGeom prst="rect">
            <a:avLst/>
          </a:prstGeom>
        </p:spPr>
        <p:txBody>
          <a:bodyPr wrap="square">
            <a:spAutoFit/>
          </a:bodyPr>
          <a:lstStyle/>
          <a:p>
            <a:pPr algn="just" fontAlgn="base"/>
            <a:r>
              <a:rPr lang="en-US" sz="2000" dirty="0">
                <a:solidFill>
                  <a:srgbClr val="FF0000"/>
                </a:solidFill>
                <a:latin typeface="Arial Rounded MT Bold" pitchFamily="34" charset="0"/>
              </a:rPr>
              <a:t>Preheat the oven </a:t>
            </a:r>
            <a:r>
              <a:rPr lang="en-US" sz="2000" dirty="0">
                <a:solidFill>
                  <a:schemeClr val="bg1"/>
                </a:solidFill>
                <a:latin typeface="Arial Rounded MT Bold" pitchFamily="34" charset="0"/>
              </a:rPr>
              <a:t>to </a:t>
            </a:r>
            <a:r>
              <a:rPr lang="en-US" sz="2000" dirty="0" smtClean="0">
                <a:solidFill>
                  <a:schemeClr val="bg1"/>
                </a:solidFill>
                <a:latin typeface="Arial Rounded MT Bold" pitchFamily="34" charset="0"/>
              </a:rPr>
              <a:t>200° C to grill the </a:t>
            </a:r>
            <a:r>
              <a:rPr lang="en-US" sz="2000" dirty="0" err="1" smtClean="0">
                <a:solidFill>
                  <a:schemeClr val="bg1"/>
                </a:solidFill>
                <a:latin typeface="Arial Rounded MT Bold" pitchFamily="34" charset="0"/>
              </a:rPr>
              <a:t>aubergines</a:t>
            </a:r>
            <a:r>
              <a:rPr lang="en-US" sz="2000" dirty="0" smtClean="0">
                <a:solidFill>
                  <a:schemeClr val="bg1"/>
                </a:solidFill>
                <a:latin typeface="Arial Rounded MT Bold" pitchFamily="34" charset="0"/>
              </a:rPr>
              <a:t>.</a:t>
            </a:r>
            <a:endParaRPr lang="en-US" sz="2000" dirty="0">
              <a:solidFill>
                <a:schemeClr val="bg1"/>
              </a:solidFill>
              <a:latin typeface="Arial Rounded MT Bold" pitchFamily="34" charset="0"/>
            </a:endParaRPr>
          </a:p>
          <a:p>
            <a:pPr algn="just" fontAlgn="base"/>
            <a:r>
              <a:rPr lang="en-US" sz="2000" dirty="0" smtClean="0">
                <a:solidFill>
                  <a:schemeClr val="bg1"/>
                </a:solidFill>
                <a:latin typeface="Arial Rounded MT Bold" pitchFamily="34" charset="0"/>
              </a:rPr>
              <a:t>Get about 6 slices from each </a:t>
            </a:r>
            <a:r>
              <a:rPr lang="en-US" sz="2000" dirty="0" err="1" smtClean="0">
                <a:solidFill>
                  <a:schemeClr val="bg1"/>
                </a:solidFill>
                <a:latin typeface="Arial Rounded MT Bold" pitchFamily="34" charset="0"/>
              </a:rPr>
              <a:t>aubergine</a:t>
            </a:r>
            <a:r>
              <a:rPr lang="en-US" sz="2000" dirty="0" smtClean="0">
                <a:solidFill>
                  <a:schemeClr val="bg1"/>
                </a:solidFill>
                <a:latin typeface="Arial Rounded MT Bold" pitchFamily="34" charset="0"/>
              </a:rPr>
              <a:t>, about 0,5 cm thick</a:t>
            </a:r>
            <a:r>
              <a:rPr lang="en-US" sz="2000" dirty="0">
                <a:solidFill>
                  <a:schemeClr val="bg1"/>
                </a:solidFill>
                <a:latin typeface="Arial Rounded MT Bold" pitchFamily="34" charset="0"/>
              </a:rPr>
              <a:t>. </a:t>
            </a:r>
            <a:r>
              <a:rPr lang="en-US" sz="2000" dirty="0" smtClean="0">
                <a:solidFill>
                  <a:schemeClr val="bg1"/>
                </a:solidFill>
                <a:latin typeface="Arial Rounded MT Bold" pitchFamily="34" charset="0"/>
              </a:rPr>
              <a:t>Put them on a parchment sheet so that they do not stick and  brush  all the rows lightly with extra – </a:t>
            </a:r>
            <a:r>
              <a:rPr lang="en-US" sz="2000" dirty="0" err="1" smtClean="0">
                <a:solidFill>
                  <a:schemeClr val="bg1"/>
                </a:solidFill>
                <a:latin typeface="Arial Rounded MT Bold" pitchFamily="34" charset="0"/>
              </a:rPr>
              <a:t>vergin</a:t>
            </a:r>
            <a:r>
              <a:rPr lang="en-US" sz="2000" dirty="0" smtClean="0">
                <a:solidFill>
                  <a:schemeClr val="bg1"/>
                </a:solidFill>
                <a:latin typeface="Arial Rounded MT Bold" pitchFamily="34" charset="0"/>
              </a:rPr>
              <a:t> olive oil. Bake them </a:t>
            </a:r>
            <a:r>
              <a:rPr lang="en-US" sz="2000" dirty="0">
                <a:solidFill>
                  <a:schemeClr val="bg1"/>
                </a:solidFill>
                <a:latin typeface="Arial Rounded MT Bold" pitchFamily="34" charset="0"/>
              </a:rPr>
              <a:t>at </a:t>
            </a:r>
            <a:r>
              <a:rPr lang="en-US" sz="2000" dirty="0" smtClean="0">
                <a:solidFill>
                  <a:schemeClr val="bg1"/>
                </a:solidFill>
                <a:latin typeface="Arial Rounded MT Bold" pitchFamily="34" charset="0"/>
              </a:rPr>
              <a:t>200° C  until they turn golden </a:t>
            </a:r>
            <a:r>
              <a:rPr lang="en-US" sz="2000" dirty="0">
                <a:solidFill>
                  <a:schemeClr val="bg1"/>
                </a:solidFill>
                <a:latin typeface="Arial Rounded MT Bold" pitchFamily="34" charset="0"/>
              </a:rPr>
              <a:t>brown on top, about 12-15 minutes. Remove </a:t>
            </a:r>
            <a:r>
              <a:rPr lang="en-US" sz="2000" dirty="0" smtClean="0">
                <a:solidFill>
                  <a:schemeClr val="bg1"/>
                </a:solidFill>
                <a:latin typeface="Arial Rounded MT Bold" pitchFamily="34" charset="0"/>
              </a:rPr>
              <a:t>the </a:t>
            </a:r>
            <a:r>
              <a:rPr lang="en-US" sz="2000" dirty="0" err="1" smtClean="0">
                <a:solidFill>
                  <a:schemeClr val="bg1"/>
                </a:solidFill>
                <a:latin typeface="Arial Rounded MT Bold" pitchFamily="34" charset="0"/>
              </a:rPr>
              <a:t>aubergines</a:t>
            </a:r>
            <a:r>
              <a:rPr lang="en-US" sz="2000" dirty="0" smtClean="0">
                <a:solidFill>
                  <a:schemeClr val="bg1"/>
                </a:solidFill>
                <a:latin typeface="Arial Rounded MT Bold" pitchFamily="34" charset="0"/>
              </a:rPr>
              <a:t> from </a:t>
            </a:r>
            <a:r>
              <a:rPr lang="en-US" sz="2000" dirty="0">
                <a:solidFill>
                  <a:schemeClr val="bg1"/>
                </a:solidFill>
                <a:latin typeface="Arial Rounded MT Bold" pitchFamily="34" charset="0"/>
              </a:rPr>
              <a:t>the </a:t>
            </a:r>
            <a:r>
              <a:rPr lang="en-US" sz="2000" dirty="0" smtClean="0">
                <a:solidFill>
                  <a:schemeClr val="bg1"/>
                </a:solidFill>
                <a:latin typeface="Arial Rounded MT Bold" pitchFamily="34" charset="0"/>
              </a:rPr>
              <a:t>oven and </a:t>
            </a:r>
            <a:r>
              <a:rPr lang="en-US" sz="2000" dirty="0">
                <a:solidFill>
                  <a:schemeClr val="bg1"/>
                </a:solidFill>
                <a:latin typeface="Arial Rounded MT Bold" pitchFamily="34" charset="0"/>
              </a:rPr>
              <a:t>place them on a plate to cool</a:t>
            </a:r>
            <a:r>
              <a:rPr lang="en-US" sz="2000" dirty="0" smtClean="0">
                <a:solidFill>
                  <a:schemeClr val="bg1"/>
                </a:solidFill>
                <a:latin typeface="Arial Rounded MT Bold" pitchFamily="34" charset="0"/>
              </a:rPr>
              <a:t>.</a:t>
            </a:r>
          </a:p>
          <a:p>
            <a:pPr algn="just" fontAlgn="base"/>
            <a:r>
              <a:rPr lang="en-US" sz="2000" dirty="0" smtClean="0">
                <a:solidFill>
                  <a:srgbClr val="FF0000"/>
                </a:solidFill>
                <a:latin typeface="Arial Rounded MT Bold" pitchFamily="34" charset="0"/>
              </a:rPr>
              <a:t>Prepare the  sauce.</a:t>
            </a:r>
          </a:p>
          <a:p>
            <a:pPr algn="just" fontAlgn="base"/>
            <a:r>
              <a:rPr lang="en-US" sz="2000" dirty="0" smtClean="0">
                <a:solidFill>
                  <a:schemeClr val="bg1"/>
                </a:solidFill>
                <a:latin typeface="Arial Rounded MT Bold" pitchFamily="34" charset="0"/>
              </a:rPr>
              <a:t>In a saucepan heat the olive oil over medium heat with the garlic, add the tomato sauce,       basil, salt and pepper, lower the heat and simmer for 30 minutes until it becomes quite thick. </a:t>
            </a:r>
          </a:p>
          <a:p>
            <a:pPr algn="just" fontAlgn="base"/>
            <a:r>
              <a:rPr lang="en-US" sz="2000" dirty="0" smtClean="0">
                <a:solidFill>
                  <a:srgbClr val="FF0000"/>
                </a:solidFill>
                <a:latin typeface="Arial Rounded MT Bold" pitchFamily="34" charset="0"/>
              </a:rPr>
              <a:t>Now it’s time to layer the </a:t>
            </a:r>
            <a:r>
              <a:rPr lang="en-US" sz="2000" dirty="0" err="1" smtClean="0">
                <a:solidFill>
                  <a:srgbClr val="FF0000"/>
                </a:solidFill>
                <a:latin typeface="Arial Rounded MT Bold" pitchFamily="34" charset="0"/>
              </a:rPr>
              <a:t>aubergines</a:t>
            </a:r>
            <a:r>
              <a:rPr lang="en-US" sz="2000" dirty="0" smtClean="0">
                <a:solidFill>
                  <a:schemeClr val="bg1"/>
                </a:solidFill>
                <a:latin typeface="Arial Rounded MT Bold" pitchFamily="34" charset="0"/>
              </a:rPr>
              <a:t> in a large baking dish. </a:t>
            </a:r>
          </a:p>
          <a:p>
            <a:pPr algn="just"/>
            <a:endParaRPr lang="en-US" sz="2000" dirty="0" smtClean="0">
              <a:solidFill>
                <a:schemeClr val="bg1"/>
              </a:solidFill>
              <a:latin typeface="Arial Rounded MT Bold" pitchFamily="34" charset="0"/>
            </a:endParaRPr>
          </a:p>
          <a:p>
            <a:pPr algn="just"/>
            <a:endParaRPr lang="en-US" sz="2000" dirty="0" smtClean="0">
              <a:solidFill>
                <a:schemeClr val="bg1"/>
              </a:solidFill>
              <a:latin typeface="Arial Rounded MT Bold" pitchFamily="34" charset="0"/>
            </a:endParaRPr>
          </a:p>
          <a:p>
            <a:pPr algn="just" fontAlgn="base"/>
            <a:endParaRPr lang="en-US" sz="2000" dirty="0" smtClean="0">
              <a:solidFill>
                <a:schemeClr val="bg1"/>
              </a:solidFill>
              <a:latin typeface="Arial Rounded MT Bold" pitchFamily="34" charset="0"/>
            </a:endParaRPr>
          </a:p>
          <a:p>
            <a:pPr algn="just" fontAlgn="base"/>
            <a:endParaRPr lang="en-US" sz="2000" dirty="0">
              <a:solidFill>
                <a:schemeClr val="bg1"/>
              </a:solidFill>
              <a:latin typeface="Arial Rounded MT Bold" pitchFamily="34" charset="0"/>
            </a:endParaRPr>
          </a:p>
        </p:txBody>
      </p:sp>
      <p:sp>
        <p:nvSpPr>
          <p:cNvPr id="7" name="Rettangolo 6"/>
          <p:cNvSpPr/>
          <p:nvPr/>
        </p:nvSpPr>
        <p:spPr>
          <a:xfrm>
            <a:off x="642424" y="3742007"/>
            <a:ext cx="11104098" cy="2246769"/>
          </a:xfrm>
          <a:prstGeom prst="rect">
            <a:avLst/>
          </a:prstGeom>
        </p:spPr>
        <p:txBody>
          <a:bodyPr wrap="square">
            <a:spAutoFit/>
          </a:bodyPr>
          <a:lstStyle/>
          <a:p>
            <a:pPr algn="just" fontAlgn="base"/>
            <a:r>
              <a:rPr lang="en-US" sz="2000" dirty="0" smtClean="0">
                <a:solidFill>
                  <a:schemeClr val="bg1"/>
                </a:solidFill>
                <a:latin typeface="Arial Rounded MT Bold" pitchFamily="34" charset="0"/>
              </a:rPr>
              <a:t>To assemble them, put some tomato sauce at the bottom of a baking dish. Top with a layer of grilled </a:t>
            </a:r>
            <a:r>
              <a:rPr lang="en-US" sz="2000" dirty="0" err="1" smtClean="0">
                <a:solidFill>
                  <a:schemeClr val="bg1"/>
                </a:solidFill>
                <a:latin typeface="Arial Rounded MT Bold" pitchFamily="34" charset="0"/>
              </a:rPr>
              <a:t>aubergines</a:t>
            </a:r>
            <a:r>
              <a:rPr lang="en-US" sz="2000" dirty="0" smtClean="0">
                <a:solidFill>
                  <a:schemeClr val="bg1"/>
                </a:solidFill>
                <a:latin typeface="Arial Rounded MT Bold" pitchFamily="34" charset="0"/>
              </a:rPr>
              <a:t>, some more tomato sauce, grated Parmesan, sliced mozzarella or other melting cheese, some breadcrumbs and pepper. Repeat the layers until you run out of </a:t>
            </a:r>
            <a:r>
              <a:rPr lang="en-US" sz="2000" dirty="0" err="1" smtClean="0">
                <a:solidFill>
                  <a:schemeClr val="bg1"/>
                </a:solidFill>
                <a:latin typeface="Arial Rounded MT Bold" pitchFamily="34" charset="0"/>
              </a:rPr>
              <a:t>aubergines</a:t>
            </a:r>
            <a:r>
              <a:rPr lang="en-US" sz="2000" dirty="0" smtClean="0">
                <a:solidFill>
                  <a:schemeClr val="bg1"/>
                </a:solidFill>
                <a:latin typeface="Arial Rounded MT Bold" pitchFamily="34" charset="0"/>
              </a:rPr>
              <a:t>. Finish the top layer with the tomato sauce and grated Parmesan.</a:t>
            </a:r>
          </a:p>
          <a:p>
            <a:pPr fontAlgn="base"/>
            <a:r>
              <a:rPr lang="en-US" sz="2000" dirty="0" smtClean="0">
                <a:solidFill>
                  <a:srgbClr val="FF0000"/>
                </a:solidFill>
                <a:latin typeface="Arial Rounded MT Bold" pitchFamily="34" charset="0"/>
              </a:rPr>
              <a:t>Bake</a:t>
            </a:r>
            <a:r>
              <a:rPr lang="en-US" sz="2000" dirty="0" smtClean="0">
                <a:solidFill>
                  <a:schemeClr val="bg1"/>
                </a:solidFill>
                <a:latin typeface="Arial Rounded MT Bold" pitchFamily="34" charset="0"/>
              </a:rPr>
              <a:t> at 200° C for 20–25 minutes or until it gets golden brown. Serve warm.</a:t>
            </a:r>
          </a:p>
          <a:p>
            <a:pPr fontAlgn="base"/>
            <a:r>
              <a:rPr lang="en-US" sz="2000" dirty="0" smtClean="0">
                <a:solidFill>
                  <a:schemeClr val="bg1"/>
                </a:solidFill>
                <a:latin typeface="Arial Rounded MT Bold" pitchFamily="34" charset="0"/>
              </a:rPr>
              <a:t>It tastes good  at room temperature  even the next day. </a:t>
            </a:r>
            <a:endParaRPr lang="en-US" sz="2000" dirty="0">
              <a:solidFill>
                <a:schemeClr val="bg1"/>
              </a:solidFill>
              <a:latin typeface="Arial Rounded MT Bold" pitchFamily="34" charset="0"/>
            </a:endParaRPr>
          </a:p>
        </p:txBody>
      </p:sp>
    </p:spTree>
    <p:extLst>
      <p:ext uri="{BB962C8B-B14F-4D97-AF65-F5344CB8AC3E}">
        <p14:creationId xmlns:p14="http://schemas.microsoft.com/office/powerpoint/2010/main" val="11052547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250</TotalTime>
  <Words>287</Words>
  <Application>Microsoft Office PowerPoint</Application>
  <PresentationFormat>Widescreen</PresentationFormat>
  <Paragraphs>23</Paragraphs>
  <Slides>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Algerian</vt:lpstr>
      <vt:lpstr>Arial</vt:lpstr>
      <vt:lpstr>Arial Rounded MT Bold</vt:lpstr>
      <vt:lpstr>Constantia</vt:lpstr>
      <vt:lpstr>Wingdings 2</vt:lpstr>
      <vt:lpstr>Carta</vt:lpstr>
      <vt:lpstr>Ingredients</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ingredients</dc:title>
  <dc:creator>ipalbtur</dc:creator>
  <cp:lastModifiedBy>ipalbtur</cp:lastModifiedBy>
  <cp:revision>37</cp:revision>
  <dcterms:created xsi:type="dcterms:W3CDTF">2018-04-11T10:50:15Z</dcterms:created>
  <dcterms:modified xsi:type="dcterms:W3CDTF">2018-04-20T10:46:20Z</dcterms:modified>
</cp:coreProperties>
</file>