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501" autoAdjust="0"/>
  </p:normalViewPr>
  <p:slideViewPr>
    <p:cSldViewPr snapToGrid="0">
      <p:cViewPr varScale="1">
        <p:scale>
          <a:sx n="86" d="100"/>
          <a:sy n="86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76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24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8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06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44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47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2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14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08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19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C306-DE47-4E06-86BD-02BA7747DD3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EF63-FEF1-4571-A859-BA958D80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7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4424" cy="7147933"/>
          </a:xfrm>
          <a:prstGeom prst="rect">
            <a:avLst/>
          </a:prstGeom>
          <a:effectLst>
            <a:outerShdw blurRad="762000" dist="101600" dir="4800000" algn="ctr" rotWithShape="0">
              <a:srgbClr val="000000">
                <a:alpha val="0"/>
              </a:srgbClr>
            </a:outerShdw>
            <a:softEdge rad="215900"/>
          </a:effec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41285" y="4654118"/>
            <a:ext cx="8201963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My name is Francesco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Gioffrè,l'm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fifteen,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I live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Bagnara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Calabra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in the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south of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Italy. I attend a hotel and Catering vocational school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</a:rPr>
              <a:t>i'm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in the 2nd class. I love fishing and cooking.</a:t>
            </a:r>
          </a:p>
          <a:p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7" t="44549" r="52270" b="-235"/>
          <a:stretch/>
        </p:blipFill>
        <p:spPr>
          <a:xfrm>
            <a:off x="8484197" y="196887"/>
            <a:ext cx="3026486" cy="4151853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1675327" y="2330604"/>
            <a:ext cx="534602" cy="2018135"/>
          </a:xfrm>
        </p:spPr>
        <p:txBody>
          <a:bodyPr>
            <a:normAutofit/>
          </a:bodyPr>
          <a:lstStyle/>
          <a:p>
            <a:endParaRPr lang="it-IT" sz="4400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63338" y="791335"/>
            <a:ext cx="3431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Francesco </a:t>
            </a:r>
            <a:r>
              <a:rPr lang="it-IT" sz="4400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gioffrè</a:t>
            </a:r>
            <a:endParaRPr lang="it-IT" sz="44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Fumetto 3 10"/>
          <p:cNvSpPr/>
          <p:nvPr/>
        </p:nvSpPr>
        <p:spPr>
          <a:xfrm>
            <a:off x="5196468" y="1265404"/>
            <a:ext cx="2509024" cy="1256694"/>
          </a:xfrm>
          <a:prstGeom prst="wedgeEllipseCallout">
            <a:avLst>
              <a:gd name="adj1" fmla="val 125508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Hello,Friends</a:t>
            </a:r>
            <a:r>
              <a:rPr lang="it-IT" dirty="0" smtClean="0"/>
              <a:t>.</a:t>
            </a:r>
          </a:p>
          <a:p>
            <a:pPr algn="ctr"/>
            <a:r>
              <a:rPr lang="it-IT" dirty="0" smtClean="0"/>
              <a:t>How are </a:t>
            </a:r>
            <a:r>
              <a:rPr lang="it-IT" dirty="0" err="1" smtClean="0"/>
              <a:t>you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9943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6</cp:revision>
  <dcterms:created xsi:type="dcterms:W3CDTF">2017-11-08T11:53:06Z</dcterms:created>
  <dcterms:modified xsi:type="dcterms:W3CDTF">2017-11-08T12:18:42Z</dcterms:modified>
</cp:coreProperties>
</file>