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5143C7-5302-46B0-86FB-E259456D2669}" type="datetimeFigureOut">
              <a:rPr lang="it-IT" smtClean="0"/>
              <a:t>07/11/2017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5A3A40-D4AA-40D8-9DD9-58F9F9464D82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139952" y="0"/>
            <a:ext cx="50040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Hello everyone!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My name is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Antonino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, I'm fifteen, I live in Reggio Calabria(in the south  of Italy).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attend a Hotel and Catering vocational school , I'm in the 2nd class .I love cooking and eating what I prepare. I love travelling.</a:t>
            </a:r>
            <a:endParaRPr lang="it-IT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Immagine 4" descr="trunfio ft cannavacciu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139952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49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Notebook_23</dc:creator>
  <cp:lastModifiedBy>Notebook_23</cp:lastModifiedBy>
  <cp:revision>3</cp:revision>
  <dcterms:created xsi:type="dcterms:W3CDTF">2017-11-07T09:57:14Z</dcterms:created>
  <dcterms:modified xsi:type="dcterms:W3CDTF">2017-11-07T10:23:03Z</dcterms:modified>
</cp:coreProperties>
</file>