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-60" y="-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85308" y="1312433"/>
            <a:ext cx="1057476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 smtClean="0">
                <a:solidFill>
                  <a:srgbClr val="FFFF00"/>
                </a:solidFill>
                <a:latin typeface="Papyrus" panose="03070502060502030205" pitchFamily="66" charset="0"/>
              </a:rPr>
              <a:t>MATTEO AND CARMEN ‘S FAVORITE DISHES AND DRINK</a:t>
            </a:r>
          </a:p>
          <a:p>
            <a:pPr algn="ctr"/>
            <a:endParaRPr lang="it-IT" sz="2800" b="1" i="1" dirty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pPr algn="ctr"/>
            <a:endParaRPr lang="it-IT" sz="2800" b="1" i="1" dirty="0" smtClean="0">
              <a:solidFill>
                <a:srgbClr val="FFFF00"/>
              </a:solidFill>
              <a:latin typeface="Papyrus" panose="03070502060502030205" pitchFamily="66" charset="0"/>
            </a:endParaRPr>
          </a:p>
          <a:p>
            <a:endParaRPr lang="it-IT" sz="2800" b="1" i="1" dirty="0">
              <a:solidFill>
                <a:srgbClr val="FFFF00"/>
              </a:solidFill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llustrazione vettoriale di cartone animato divertente cuoco con i baffi in possesso di un piatto d'argen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-54768"/>
            <a:ext cx="9145016" cy="691276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 rot="380086">
            <a:off x="2839712" y="5301209"/>
            <a:ext cx="68531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b="1" i="1" dirty="0">
                <a:solidFill>
                  <a:srgbClr val="C00000"/>
                </a:solidFill>
              </a:rPr>
              <a:t>Enjoy our food!</a:t>
            </a:r>
            <a:endParaRPr lang="it-IT" sz="7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40505" y="258924"/>
            <a:ext cx="44967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OUR STARTERS</a:t>
            </a:r>
            <a:endParaRPr lang="it-IT" sz="3200" b="1" i="1" dirty="0">
              <a:solidFill>
                <a:srgbClr val="FF0000"/>
              </a:solidFill>
              <a:latin typeface="Papyrus" panose="03070502060502030205" pitchFamily="66" charset="0"/>
            </a:endParaRPr>
          </a:p>
          <a:p>
            <a:endParaRPr lang="it-IT" sz="3200" b="1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04" y="1336142"/>
            <a:ext cx="3966411" cy="25498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73504" y="3885978"/>
            <a:ext cx="3966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omic Sans MS" panose="030F0702030302020204" pitchFamily="66" charset="0"/>
              </a:rPr>
              <a:t>Sandwich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744" y="1236079"/>
            <a:ext cx="4360976" cy="264989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442493" y="3875946"/>
            <a:ext cx="345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Comic Sans MS" panose="030F0702030302020204" pitchFamily="66" charset="0"/>
              </a:rPr>
              <a:t>Calabrian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  <a:r>
              <a:rPr lang="it-IT" sz="2400" dirty="0" err="1">
                <a:latin typeface="Comic Sans MS" panose="030F0702030302020204" pitchFamily="66" charset="0"/>
              </a:rPr>
              <a:t>cured</a:t>
            </a:r>
            <a:r>
              <a:rPr lang="it-IT" sz="2400" dirty="0">
                <a:latin typeface="Comic Sans MS" panose="030F0702030302020204" pitchFamily="66" charset="0"/>
              </a:rPr>
              <a:t> </a:t>
            </a:r>
            <a:r>
              <a:rPr lang="it-IT" sz="2400" dirty="0" err="1">
                <a:latin typeface="Comic Sans MS" panose="030F0702030302020204" pitchFamily="66" charset="0"/>
              </a:rPr>
              <a:t>meats</a:t>
            </a:r>
            <a:r>
              <a:rPr lang="it-IT" sz="2400" i="1" dirty="0">
                <a:latin typeface="Comic Sans MS" panose="030F0702030302020204" pitchFamily="66" charset="0"/>
              </a:rPr>
              <a:t> 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430" y="4147588"/>
            <a:ext cx="3744800" cy="200047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613741" y="6148067"/>
            <a:ext cx="212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anose="030F0702030302020204" pitchFamily="66" charset="0"/>
              </a:rPr>
              <a:t>Mozzarella</a:t>
            </a:r>
            <a:endParaRPr lang="it-IT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0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41" y="1219200"/>
            <a:ext cx="4314898" cy="241634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510831" y="228955"/>
            <a:ext cx="3552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 err="1" smtClean="0">
                <a:solidFill>
                  <a:srgbClr val="FF0000"/>
                </a:solidFill>
                <a:latin typeface="Papyrus" panose="03070502060502030205" pitchFamily="66" charset="0"/>
              </a:rPr>
              <a:t>Ist</a:t>
            </a:r>
            <a:r>
              <a:rPr lang="it-IT" sz="3200" b="1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     CORSES</a:t>
            </a:r>
            <a:endParaRPr lang="it-IT" sz="3200" b="1" i="1" dirty="0">
              <a:solidFill>
                <a:srgbClr val="FF0000"/>
              </a:solidFill>
              <a:latin typeface="Papyrus" panose="03070502060502030205" pitchFamily="66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02205" y="3767726"/>
            <a:ext cx="2775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anose="030F0702030302020204" pitchFamily="66" charset="0"/>
              </a:rPr>
              <a:t>Lasagna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941" y="1219200"/>
            <a:ext cx="4275068" cy="241634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8229600" y="3767726"/>
            <a:ext cx="2598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anose="030F0702030302020204" pitchFamily="66" charset="0"/>
              </a:rPr>
              <a:t>Carbonara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054" y="4290946"/>
            <a:ext cx="3439815" cy="236090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96818" y="4625788"/>
            <a:ext cx="20439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anose="030F0702030302020204" pitchFamily="66" charset="0"/>
              </a:rPr>
              <a:t>Gnocchi with mozzarella </a:t>
            </a:r>
            <a:r>
              <a:rPr lang="it-IT" sz="2800" dirty="0" err="1" smtClean="0">
                <a:latin typeface="Comic Sans MS" panose="030F0702030302020204" pitchFamily="66" charset="0"/>
              </a:rPr>
              <a:t>cheese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2" t="25622"/>
          <a:stretch/>
        </p:blipFill>
        <p:spPr>
          <a:xfrm>
            <a:off x="9285290" y="4290946"/>
            <a:ext cx="2091220" cy="2360906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6723529" y="4625788"/>
            <a:ext cx="25617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omic Sans MS" panose="030F0702030302020204" pitchFamily="66" charset="0"/>
              </a:rPr>
              <a:t>Strozzapreti with </a:t>
            </a:r>
            <a:r>
              <a:rPr lang="it-IT" sz="2800" dirty="0" err="1">
                <a:latin typeface="Comic Sans MS" panose="030F0702030302020204" pitchFamily="66" charset="0"/>
              </a:rPr>
              <a:t>nuts</a:t>
            </a:r>
            <a:r>
              <a:rPr lang="it-IT" sz="2800" dirty="0">
                <a:latin typeface="Comic Sans MS" panose="030F0702030302020204" pitchFamily="66" charset="0"/>
              </a:rPr>
              <a:t> and gorgonzola </a:t>
            </a:r>
            <a:r>
              <a:rPr lang="it-IT" sz="2800" dirty="0" err="1">
                <a:latin typeface="Comic Sans MS" panose="030F0702030302020204" pitchFamily="66" charset="0"/>
              </a:rPr>
              <a:t>cheese</a:t>
            </a:r>
            <a:endParaRPr lang="it-IT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29" y="1331090"/>
            <a:ext cx="3012983" cy="2005003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603813" y="333487"/>
            <a:ext cx="3686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II </a:t>
            </a:r>
            <a:r>
              <a:rPr lang="it-IT" sz="3200" b="1" i="1" dirty="0" err="1" smtClean="0">
                <a:solidFill>
                  <a:srgbClr val="FF0000"/>
                </a:solidFill>
                <a:latin typeface="Papyrus" panose="03070502060502030205" pitchFamily="66" charset="0"/>
              </a:rPr>
              <a:t>nd</a:t>
            </a:r>
            <a:r>
              <a:rPr lang="it-IT" sz="3200" b="1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 CURSES</a:t>
            </a:r>
            <a:endParaRPr lang="it-IT" sz="3200" b="1" i="1" dirty="0">
              <a:solidFill>
                <a:srgbClr val="FF0000"/>
              </a:solidFill>
              <a:latin typeface="Papyrus" panose="03070502060502030205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90829" y="3487311"/>
            <a:ext cx="3033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Comic Sans MS" panose="030F0702030302020204" pitchFamily="66" charset="0"/>
              </a:rPr>
              <a:t>Meat</a:t>
            </a:r>
            <a:r>
              <a:rPr lang="it-IT" sz="2800" dirty="0">
                <a:latin typeface="Comic Sans MS" panose="030F0702030302020204" pitchFamily="66" charset="0"/>
              </a:rPr>
              <a:t> </a:t>
            </a:r>
            <a:r>
              <a:rPr lang="it-IT" sz="2800" dirty="0" err="1">
                <a:latin typeface="Comic Sans MS" panose="030F0702030302020204" pitchFamily="66" charset="0"/>
              </a:rPr>
              <a:t>rolls</a:t>
            </a:r>
            <a:r>
              <a:rPr lang="it-IT" sz="2800" dirty="0">
                <a:latin typeface="Comic Sans MS" panose="030F0702030302020204" pitchFamily="66" charset="0"/>
              </a:rPr>
              <a:t>/</a:t>
            </a:r>
            <a:r>
              <a:rPr lang="it-IT" sz="2800" dirty="0" err="1">
                <a:latin typeface="Comic Sans MS" panose="030F0702030302020204" pitchFamily="66" charset="0"/>
              </a:rPr>
              <a:t>wraps</a:t>
            </a:r>
            <a:r>
              <a:rPr lang="it-IT" sz="2800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622" y="1331089"/>
            <a:ext cx="3580363" cy="200500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057478" y="3474482"/>
            <a:ext cx="3517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Comic Sans MS" panose="030F0702030302020204" pitchFamily="66" charset="0"/>
              </a:rPr>
              <a:t>Roast</a:t>
            </a:r>
            <a:r>
              <a:rPr lang="it-IT" sz="2800" dirty="0">
                <a:latin typeface="Comic Sans MS" panose="030F0702030302020204" pitchFamily="66" charset="0"/>
              </a:rPr>
              <a:t> </a:t>
            </a:r>
            <a:r>
              <a:rPr lang="it-IT" sz="2800" dirty="0" err="1">
                <a:latin typeface="Comic Sans MS" panose="030F0702030302020204" pitchFamily="66" charset="0"/>
              </a:rPr>
              <a:t>Chicken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903" y="3487311"/>
            <a:ext cx="3405927" cy="223782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303059" y="5905141"/>
            <a:ext cx="2986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Comic Sans MS" panose="030F0702030302020204" pitchFamily="66" charset="0"/>
              </a:rPr>
              <a:t>Chicken</a:t>
            </a:r>
            <a:r>
              <a:rPr lang="it-IT" sz="2800" dirty="0" smtClean="0">
                <a:latin typeface="Comic Sans MS" panose="030F0702030302020204" pitchFamily="66" charset="0"/>
              </a:rPr>
              <a:t> </a:t>
            </a:r>
            <a:r>
              <a:rPr lang="it-IT" sz="2800" dirty="0" err="1" smtClean="0">
                <a:latin typeface="Comic Sans MS" panose="030F0702030302020204" pitchFamily="66" charset="0"/>
              </a:rPr>
              <a:t>cutlets</a:t>
            </a:r>
            <a:endParaRPr lang="it-IT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91840" y="365760"/>
            <a:ext cx="3765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SIDE DISHES</a:t>
            </a:r>
            <a:endParaRPr lang="it-IT" sz="3200" i="1" dirty="0">
              <a:solidFill>
                <a:srgbClr val="FF0000"/>
              </a:solidFill>
              <a:latin typeface="Papyrus" panose="03070502060502030205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9" y="950535"/>
            <a:ext cx="3042461" cy="199901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42277" y="3154384"/>
            <a:ext cx="2549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omic Sans MS" panose="030F0702030302020204" pitchFamily="66" charset="0"/>
              </a:rPr>
              <a:t>Mixed </a:t>
            </a:r>
            <a:r>
              <a:rPr lang="it-IT" sz="2800" dirty="0" err="1">
                <a:latin typeface="Comic Sans MS" panose="030F0702030302020204" pitchFamily="66" charset="0"/>
              </a:rPr>
              <a:t>salad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505" y="950535"/>
            <a:ext cx="3003989" cy="199901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410672" y="2949553"/>
            <a:ext cx="2773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Comic Sans MS" panose="030F0702030302020204" pitchFamily="66" charset="0"/>
              </a:rPr>
              <a:t>Baked</a:t>
            </a:r>
            <a:r>
              <a:rPr lang="it-IT" sz="2800" dirty="0">
                <a:latin typeface="Comic Sans MS" panose="030F0702030302020204" pitchFamily="66" charset="0"/>
              </a:rPr>
              <a:t> </a:t>
            </a:r>
            <a:r>
              <a:rPr lang="it-IT" sz="2800" dirty="0" err="1">
                <a:latin typeface="Comic Sans MS" panose="030F0702030302020204" pitchFamily="66" charset="0"/>
              </a:rPr>
              <a:t>potatoes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329" y="2949553"/>
            <a:ext cx="3526687" cy="264161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689873" y="5916706"/>
            <a:ext cx="3367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Comic Sans MS" panose="030F0702030302020204" pitchFamily="66" charset="0"/>
              </a:rPr>
              <a:t>Mashed</a:t>
            </a:r>
            <a:r>
              <a:rPr lang="it-IT" sz="2800" dirty="0" smtClean="0">
                <a:latin typeface="Comic Sans MS" panose="030F0702030302020204" pitchFamily="66" charset="0"/>
              </a:rPr>
              <a:t> </a:t>
            </a:r>
            <a:r>
              <a:rPr lang="it-IT" sz="2800" dirty="0" err="1" smtClean="0">
                <a:latin typeface="Comic Sans MS" panose="030F0702030302020204" pitchFamily="66" charset="0"/>
              </a:rPr>
              <a:t>potatoes</a:t>
            </a:r>
            <a:endParaRPr lang="it-IT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79868" y="247426"/>
            <a:ext cx="4507454" cy="580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FRUITS</a:t>
            </a:r>
            <a:endParaRPr lang="it-IT" sz="3200" b="1" i="1" dirty="0">
              <a:solidFill>
                <a:srgbClr val="FF0000"/>
              </a:solidFill>
              <a:latin typeface="Papyrus" panose="03070502060502030205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85" y="1012058"/>
            <a:ext cx="2543175" cy="180022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118795" y="3055172"/>
            <a:ext cx="263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Comic Sans MS" panose="030F0702030302020204" pitchFamily="66" charset="0"/>
              </a:rPr>
              <a:t>Strawberries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303" y="1012058"/>
            <a:ext cx="2143125" cy="2143125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046719" y="3316782"/>
            <a:ext cx="2036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>
                <a:latin typeface="Comic Sans MS" panose="030F0702030302020204" pitchFamily="66" charset="0"/>
              </a:rPr>
              <a:t>berries</a:t>
            </a:r>
            <a:endParaRPr lang="it-IT" sz="2800" dirty="0">
              <a:latin typeface="Comic Sans MS" panose="030F0702030302020204" pitchFamily="66" charset="0"/>
            </a:endParaRPr>
          </a:p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95" y="4167578"/>
            <a:ext cx="2619375" cy="174307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02" y="4043752"/>
            <a:ext cx="2295525" cy="1990725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7487322" y="6034477"/>
            <a:ext cx="3084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Comic Sans MS" panose="030F0702030302020204" pitchFamily="66" charset="0"/>
              </a:rPr>
              <a:t>Walnuts</a:t>
            </a:r>
            <a:r>
              <a:rPr lang="it-IT" sz="2800" dirty="0" smtClean="0">
                <a:latin typeface="Comic Sans MS" panose="030F0702030302020204" pitchFamily="66" charset="0"/>
              </a:rPr>
              <a:t> </a:t>
            </a:r>
            <a:r>
              <a:rPr lang="it-IT" sz="2800" dirty="0" err="1" smtClean="0">
                <a:latin typeface="Comic Sans MS" panose="030F0702030302020204" pitchFamily="66" charset="0"/>
              </a:rPr>
              <a:t>peaches</a:t>
            </a:r>
            <a:endParaRPr lang="it-IT" sz="2800" dirty="0">
              <a:latin typeface="Comic Sans MS" panose="030F0702030302020204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118795" y="6208295"/>
            <a:ext cx="263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>
                <a:latin typeface="Comic Sans MS" panose="030F0702030302020204" pitchFamily="66" charset="0"/>
              </a:rPr>
              <a:t>Peaches</a:t>
            </a:r>
            <a:r>
              <a:rPr lang="it-IT" sz="2800" dirty="0" smtClean="0">
                <a:latin typeface="Comic Sans MS" panose="030F0702030302020204" pitchFamily="66" charset="0"/>
              </a:rPr>
              <a:t> </a:t>
            </a:r>
            <a:endParaRPr lang="it-IT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9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76337" y="368968"/>
            <a:ext cx="57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DESSERT</a:t>
            </a:r>
            <a:endParaRPr lang="it-IT" sz="3600" b="1" i="1" dirty="0">
              <a:solidFill>
                <a:srgbClr val="FF0000"/>
              </a:solidFill>
              <a:latin typeface="Papyrus" panose="03070502060502030205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62" y="1015299"/>
            <a:ext cx="3421480" cy="227683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56962" y="3545305"/>
            <a:ext cx="342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latin typeface="Comic Sans MS" panose="030F0702030302020204" pitchFamily="66" charset="0"/>
              </a:rPr>
              <a:t>Carrots</a:t>
            </a:r>
            <a:r>
              <a:rPr lang="it-IT" sz="2400" dirty="0" smtClean="0">
                <a:latin typeface="Comic Sans MS" panose="030F0702030302020204" pitchFamily="66" charset="0"/>
              </a:rPr>
              <a:t> cake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788" y="3300703"/>
            <a:ext cx="3269352" cy="284291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147" y="1107631"/>
            <a:ext cx="4386144" cy="219307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700211" y="3545305"/>
            <a:ext cx="4203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latin typeface="Comic Sans MS" panose="030F0702030302020204" pitchFamily="66" charset="0"/>
              </a:rPr>
              <a:t>Chocolate</a:t>
            </a:r>
            <a:r>
              <a:rPr lang="it-IT" sz="2400" dirty="0" smtClean="0">
                <a:latin typeface="Comic Sans MS" panose="030F0702030302020204" pitchFamily="66" charset="0"/>
              </a:rPr>
              <a:t> cake</a:t>
            </a:r>
            <a:endParaRPr lang="it-IT" sz="2400" dirty="0">
              <a:latin typeface="Comic Sans MS" panose="030F0702030302020204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204650" y="6432884"/>
            <a:ext cx="3357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>
                <a:latin typeface="Comic Sans MS" panose="030F0702030302020204" pitchFamily="66" charset="0"/>
              </a:rPr>
              <a:t>C</a:t>
            </a:r>
            <a:r>
              <a:rPr lang="it-IT" sz="2400" dirty="0" err="1" smtClean="0">
                <a:latin typeface="Comic Sans MS" panose="030F0702030302020204" pitchFamily="66" charset="0"/>
              </a:rPr>
              <a:t>upcake</a:t>
            </a:r>
            <a:endParaRPr lang="it-IT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128211" y="368968"/>
            <a:ext cx="582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 smtClean="0">
                <a:solidFill>
                  <a:srgbClr val="FF0000"/>
                </a:solidFill>
                <a:latin typeface="Papyrus" panose="03070502060502030205" pitchFamily="66" charset="0"/>
              </a:rPr>
              <a:t>DRINKS</a:t>
            </a:r>
            <a:endParaRPr lang="it-IT" sz="3600" b="1" i="1" dirty="0">
              <a:solidFill>
                <a:srgbClr val="FF0000"/>
              </a:solidFill>
              <a:latin typeface="Papyrus" panose="03070502060502030205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76" y="1015298"/>
            <a:ext cx="3455319" cy="3379211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04800" y="4700337"/>
            <a:ext cx="3465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latin typeface="Comic Sans MS" panose="030F0702030302020204" pitchFamily="66" charset="0"/>
              </a:rPr>
              <a:t>Herbs</a:t>
            </a:r>
            <a:r>
              <a:rPr lang="it-IT" sz="2400" dirty="0" smtClean="0">
                <a:latin typeface="Comic Sans MS" panose="030F0702030302020204" pitchFamily="66" charset="0"/>
              </a:rPr>
              <a:t> and </a:t>
            </a:r>
            <a:r>
              <a:rPr lang="it-IT" sz="2400" dirty="0" err="1" smtClean="0">
                <a:latin typeface="Comic Sans MS" panose="030F0702030302020204" pitchFamily="66" charset="0"/>
              </a:rPr>
              <a:t>spices</a:t>
            </a:r>
            <a:r>
              <a:rPr lang="it-IT" sz="2400" dirty="0" smtClean="0">
                <a:latin typeface="Comic Sans MS" panose="030F0702030302020204" pitchFamily="66" charset="0"/>
              </a:rPr>
              <a:t> </a:t>
            </a:r>
            <a:r>
              <a:rPr lang="it-IT" sz="2400" dirty="0" err="1" smtClean="0">
                <a:latin typeface="Comic Sans MS" panose="030F0702030302020204" pitchFamily="66" charset="0"/>
              </a:rPr>
              <a:t>based</a:t>
            </a:r>
            <a:r>
              <a:rPr lang="it-IT" sz="2400" dirty="0" smtClean="0">
                <a:latin typeface="Comic Sans MS" panose="030F0702030302020204" pitchFamily="66" charset="0"/>
              </a:rPr>
              <a:t> </a:t>
            </a:r>
            <a:r>
              <a:rPr lang="it-IT" sz="2400" dirty="0" err="1" smtClean="0">
                <a:latin typeface="Comic Sans MS" panose="030F0702030302020204" pitchFamily="66" charset="0"/>
              </a:rPr>
              <a:t>liqueur</a:t>
            </a:r>
            <a:r>
              <a:rPr lang="it-IT" sz="24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2400" i="1" dirty="0" smtClean="0">
                <a:latin typeface="Comic Sans MS" panose="030F0702030302020204" pitchFamily="66" charset="0"/>
              </a:rPr>
              <a:t>Amaro del capo</a:t>
            </a:r>
            <a:endParaRPr lang="it-IT" sz="2400" i="1" dirty="0">
              <a:latin typeface="Comic Sans MS" panose="030F0702030302020204" pitchFamily="66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743" y="1551958"/>
            <a:ext cx="5078049" cy="337921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039853" y="5325979"/>
            <a:ext cx="5317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Comic Sans MS" panose="030F0702030302020204" pitchFamily="66" charset="0"/>
              </a:rPr>
              <a:t>Lemon </a:t>
            </a:r>
            <a:r>
              <a:rPr lang="it-IT" sz="2400" dirty="0" err="1" smtClean="0">
                <a:latin typeface="Comic Sans MS" panose="030F0702030302020204" pitchFamily="66" charset="0"/>
              </a:rPr>
              <a:t>based</a:t>
            </a:r>
            <a:r>
              <a:rPr lang="it-IT" sz="2400" dirty="0" smtClean="0">
                <a:latin typeface="Comic Sans MS" panose="030F0702030302020204" pitchFamily="66" charset="0"/>
              </a:rPr>
              <a:t> </a:t>
            </a:r>
            <a:r>
              <a:rPr lang="it-IT" sz="2400" dirty="0" err="1" smtClean="0">
                <a:latin typeface="Comic Sans MS" panose="030F0702030302020204" pitchFamily="66" charset="0"/>
              </a:rPr>
              <a:t>liqueur</a:t>
            </a:r>
            <a:r>
              <a:rPr lang="it-IT" sz="24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it-IT" sz="2400" i="1" dirty="0" smtClean="0">
                <a:latin typeface="Comic Sans MS" panose="030F0702030302020204" pitchFamily="66" charset="0"/>
              </a:rPr>
              <a:t>Limoncello</a:t>
            </a:r>
            <a:endParaRPr lang="it-IT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104</TotalTime>
  <Words>76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Comic Sans MS</vt:lpstr>
      <vt:lpstr>Papyrus</vt:lpstr>
      <vt:lpstr>Wingdings 3</vt:lpstr>
      <vt:lpstr>Sala riunioni 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ipalb_tur</dc:creator>
  <cp:lastModifiedBy>ipalb_tur</cp:lastModifiedBy>
  <cp:revision>20</cp:revision>
  <dcterms:created xsi:type="dcterms:W3CDTF">2018-02-16T12:02:49Z</dcterms:created>
  <dcterms:modified xsi:type="dcterms:W3CDTF">2018-03-07T12:15:35Z</dcterms:modified>
</cp:coreProperties>
</file>