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81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6EC36-D8FB-44CC-8450-4DB00536B291}" type="datetimeFigureOut">
              <a:rPr lang="it-IT" smtClean="0"/>
              <a:t>22/04/2018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C8057-6889-4138-BBF5-EF160C19DE4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571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465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158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28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868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5975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2797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823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8266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53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87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27C2-0D35-44E5-A2E4-749AF2BA2933}" type="datetimeFigureOut">
              <a:rPr lang="it-IT" smtClean="0"/>
              <a:pPr/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99AE-204A-417A-8B04-CD2F10CC10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6959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94464">
            <a:off x="6354854" y="1925619"/>
            <a:ext cx="5096670" cy="417441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130937" y="656217"/>
            <a:ext cx="3280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Cannelloni </a:t>
            </a:r>
          </a:p>
        </p:txBody>
      </p:sp>
      <p:sp>
        <p:nvSpPr>
          <p:cNvPr id="2" name="Rettangolo 1"/>
          <p:cNvSpPr/>
          <p:nvPr/>
        </p:nvSpPr>
        <p:spPr>
          <a:xfrm>
            <a:off x="449380" y="1323709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latin typeface="Agency FB" panose="020B0503020202020204" pitchFamily="34" charset="0"/>
              </a:rPr>
              <a:t>-</a:t>
            </a:r>
            <a:r>
              <a:rPr lang="en-US" sz="2800" dirty="0" smtClean="0"/>
              <a:t>250 g </a:t>
            </a:r>
            <a:r>
              <a:rPr lang="en-US" sz="2800" dirty="0"/>
              <a:t>of </a:t>
            </a:r>
            <a:r>
              <a:rPr lang="en-US" sz="2800" i="1" dirty="0"/>
              <a:t>cannelloni</a:t>
            </a:r>
            <a:r>
              <a:rPr lang="en-US" sz="2800" dirty="0"/>
              <a:t> </a:t>
            </a:r>
            <a:r>
              <a:rPr lang="en-US" sz="2800" dirty="0" smtClean="0"/>
              <a:t> (</a:t>
            </a:r>
            <a:r>
              <a:rPr lang="en-US" sz="2000" dirty="0"/>
              <a:t>1 pack of 24 </a:t>
            </a:r>
            <a:r>
              <a:rPr lang="en-US" sz="2000" i="1" dirty="0"/>
              <a:t>cannelloni</a:t>
            </a:r>
            <a:r>
              <a:rPr lang="en-US" sz="2000" dirty="0"/>
              <a:t>)</a:t>
            </a:r>
          </a:p>
          <a:p>
            <a:r>
              <a:rPr lang="en-US" sz="2800" dirty="0" smtClean="0"/>
              <a:t>-800 </a:t>
            </a:r>
            <a:r>
              <a:rPr lang="en-US" sz="2800" dirty="0"/>
              <a:t>ml of tomato </a:t>
            </a:r>
            <a:r>
              <a:rPr lang="en-US" sz="2800" dirty="0" smtClean="0"/>
              <a:t>sauce</a:t>
            </a:r>
          </a:p>
          <a:p>
            <a:r>
              <a:rPr lang="en-US" sz="2800" dirty="0" smtClean="0"/>
              <a:t>- 600 ml béchamel sauce</a:t>
            </a:r>
          </a:p>
          <a:p>
            <a:r>
              <a:rPr lang="en-US" sz="2800" dirty="0" smtClean="0"/>
              <a:t>- </a:t>
            </a:r>
            <a:r>
              <a:rPr lang="en-US" sz="2800" dirty="0"/>
              <a:t>400 </a:t>
            </a:r>
            <a:r>
              <a:rPr lang="en-US" sz="2800" dirty="0" smtClean="0"/>
              <a:t>g </a:t>
            </a:r>
            <a:r>
              <a:rPr lang="en-US" sz="2800" dirty="0"/>
              <a:t>of </a:t>
            </a:r>
            <a:r>
              <a:rPr lang="en-US" sz="2800" i="1" dirty="0"/>
              <a:t>mozzarella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-500 g </a:t>
            </a:r>
            <a:r>
              <a:rPr lang="en-US" sz="2800" dirty="0"/>
              <a:t>of minced meat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-1 </a:t>
            </a:r>
            <a:r>
              <a:rPr lang="en-US" sz="2800" dirty="0"/>
              <a:t>egg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-30 g of cheese</a:t>
            </a:r>
            <a:endParaRPr lang="en-US" sz="2800" dirty="0"/>
          </a:p>
          <a:p>
            <a:r>
              <a:rPr lang="en-US" sz="2800" dirty="0"/>
              <a:t>-</a:t>
            </a:r>
            <a:r>
              <a:rPr lang="en-US" sz="2800" dirty="0" smtClean="0"/>
              <a:t> </a:t>
            </a:r>
            <a:r>
              <a:rPr lang="en-US" sz="2800" dirty="0"/>
              <a:t>1/2 of onion</a:t>
            </a:r>
          </a:p>
          <a:p>
            <a:r>
              <a:rPr lang="en-US" sz="2800" dirty="0"/>
              <a:t> -</a:t>
            </a:r>
            <a:r>
              <a:rPr lang="en-US" sz="2800" dirty="0" smtClean="0"/>
              <a:t>White </a:t>
            </a:r>
            <a:r>
              <a:rPr lang="en-US" sz="2800" dirty="0"/>
              <a:t>wine</a:t>
            </a:r>
          </a:p>
          <a:p>
            <a:r>
              <a:rPr lang="en-US" sz="2800" dirty="0" smtClean="0"/>
              <a:t>- </a:t>
            </a:r>
            <a:r>
              <a:rPr lang="en-US" sz="2800" dirty="0"/>
              <a:t>extra virgin olive oil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-salt</a:t>
            </a:r>
          </a:p>
        </p:txBody>
      </p:sp>
      <p:sp>
        <p:nvSpPr>
          <p:cNvPr id="3" name="Rettangolo 2"/>
          <p:cNvSpPr/>
          <p:nvPr/>
        </p:nvSpPr>
        <p:spPr>
          <a:xfrm>
            <a:off x="8903189" y="6254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  <a:p>
            <a:r>
              <a:rPr lang="it-IT" sz="2400" dirty="0">
                <a:latin typeface="Algerian" panose="04020705040A02060702" pitchFamily="82" charset="0"/>
              </a:rPr>
              <a:t>for 6 </a:t>
            </a:r>
            <a:r>
              <a:rPr lang="it-IT" sz="2400" dirty="0" err="1">
                <a:latin typeface="Algerian" panose="04020705040A02060702" pitchFamily="82" charset="0"/>
              </a:rPr>
              <a:t>people</a:t>
            </a:r>
            <a:endParaRPr lang="it-IT" sz="2400" dirty="0">
              <a:latin typeface="Algerian" panose="04020705040A02060702" pitchFamily="82" charset="0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15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728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66093" y="317748"/>
            <a:ext cx="6583680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PREPARATION</a:t>
            </a:r>
          </a:p>
          <a:p>
            <a:pPr algn="just"/>
            <a:r>
              <a:rPr lang="it-IT" sz="2200" dirty="0" smtClean="0"/>
              <a:t>Pour the  </a:t>
            </a:r>
            <a:r>
              <a:rPr lang="it-IT" sz="2200" dirty="0" err="1" smtClean="0"/>
              <a:t>tomato</a:t>
            </a:r>
            <a:r>
              <a:rPr lang="it-IT" sz="2200" dirty="0" smtClean="0"/>
              <a:t> </a:t>
            </a:r>
            <a:r>
              <a:rPr lang="it-IT" sz="2200" dirty="0" err="1" smtClean="0"/>
              <a:t>sauce</a:t>
            </a:r>
            <a:r>
              <a:rPr lang="it-IT" sz="2200" dirty="0" smtClean="0"/>
              <a:t> </a:t>
            </a:r>
            <a:r>
              <a:rPr lang="it-IT" sz="2200" dirty="0" err="1" smtClean="0"/>
              <a:t>into</a:t>
            </a:r>
            <a:r>
              <a:rPr lang="it-IT" sz="2200" dirty="0" smtClean="0"/>
              <a:t> a </a:t>
            </a:r>
            <a:r>
              <a:rPr lang="it-IT" sz="2200" dirty="0" err="1" smtClean="0"/>
              <a:t>saucepan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a </a:t>
            </a:r>
            <a:r>
              <a:rPr lang="it-IT" sz="2200" dirty="0" err="1" smtClean="0"/>
              <a:t>little</a:t>
            </a:r>
            <a:r>
              <a:rPr lang="it-IT" sz="2200" dirty="0" smtClean="0"/>
              <a:t> oil and </a:t>
            </a:r>
            <a:r>
              <a:rPr lang="it-IT" sz="2200" dirty="0" err="1" smtClean="0"/>
              <a:t>salt</a:t>
            </a:r>
            <a:r>
              <a:rPr lang="it-IT" sz="2200" dirty="0" smtClean="0"/>
              <a:t>, </a:t>
            </a:r>
            <a:r>
              <a:rPr lang="it-IT" sz="2200" dirty="0" err="1" smtClean="0"/>
              <a:t>cooking</a:t>
            </a:r>
            <a:r>
              <a:rPr lang="it-IT" sz="2200" dirty="0" smtClean="0"/>
              <a:t> </a:t>
            </a:r>
            <a:r>
              <a:rPr lang="it-IT" sz="2200" dirty="0" err="1" smtClean="0"/>
              <a:t>for</a:t>
            </a:r>
            <a:r>
              <a:rPr lang="it-IT" sz="2200" dirty="0" smtClean="0"/>
              <a:t> </a:t>
            </a:r>
            <a:r>
              <a:rPr lang="it-IT" sz="2200" dirty="0" err="1" smtClean="0"/>
              <a:t>about</a:t>
            </a:r>
            <a:r>
              <a:rPr lang="it-IT" sz="2200" dirty="0" smtClean="0"/>
              <a:t> </a:t>
            </a:r>
            <a:r>
              <a:rPr lang="it-IT" sz="2200" dirty="0" err="1" smtClean="0"/>
              <a:t>twenty</a:t>
            </a:r>
            <a:r>
              <a:rPr lang="it-IT" sz="2200" dirty="0" smtClean="0"/>
              <a:t> </a:t>
            </a:r>
            <a:r>
              <a:rPr lang="it-IT" sz="2200" dirty="0" err="1" smtClean="0"/>
              <a:t>minutes</a:t>
            </a:r>
            <a:r>
              <a:rPr lang="it-IT" sz="2200" dirty="0" smtClean="0"/>
              <a:t>.</a:t>
            </a:r>
          </a:p>
          <a:p>
            <a:pPr algn="just"/>
            <a:r>
              <a:rPr lang="it-IT" sz="2200" dirty="0" err="1" smtClean="0"/>
              <a:t>Prepare</a:t>
            </a:r>
            <a:r>
              <a:rPr lang="it-IT" sz="2200" dirty="0" smtClean="0"/>
              <a:t> the béchamel </a:t>
            </a:r>
            <a:r>
              <a:rPr lang="it-IT" sz="2200" dirty="0" err="1" smtClean="0"/>
              <a:t>sauce</a:t>
            </a:r>
            <a:r>
              <a:rPr lang="it-IT" sz="2200" dirty="0" smtClean="0"/>
              <a:t> and </a:t>
            </a:r>
            <a:r>
              <a:rPr lang="it-IT" sz="2200" dirty="0" err="1" smtClean="0"/>
              <a:t>keep</a:t>
            </a:r>
            <a:r>
              <a:rPr lang="it-IT" sz="2200" dirty="0" smtClean="0"/>
              <a:t> </a:t>
            </a:r>
            <a:r>
              <a:rPr lang="it-IT" sz="2200" dirty="0" err="1" smtClean="0"/>
              <a:t>it</a:t>
            </a:r>
            <a:r>
              <a:rPr lang="it-IT" sz="2200" dirty="0" smtClean="0"/>
              <a:t> </a:t>
            </a:r>
            <a:r>
              <a:rPr lang="it-IT" sz="2200" dirty="0" err="1" smtClean="0"/>
              <a:t>aside</a:t>
            </a:r>
            <a:r>
              <a:rPr lang="it-IT" sz="2200" dirty="0" smtClean="0"/>
              <a:t>.</a:t>
            </a:r>
          </a:p>
          <a:p>
            <a:pPr algn="just"/>
            <a:r>
              <a:rPr lang="it-IT" sz="2200" dirty="0" smtClean="0"/>
              <a:t>In a pan </a:t>
            </a:r>
            <a:r>
              <a:rPr lang="it-IT" sz="2200" dirty="0" err="1" smtClean="0"/>
              <a:t>brown</a:t>
            </a:r>
            <a:r>
              <a:rPr lang="it-IT" sz="2200" dirty="0" smtClean="0"/>
              <a:t> the </a:t>
            </a:r>
            <a:r>
              <a:rPr lang="it-IT" sz="2200" dirty="0" err="1" smtClean="0"/>
              <a:t>chopped</a:t>
            </a:r>
            <a:r>
              <a:rPr lang="it-IT" sz="2200" dirty="0" smtClean="0"/>
              <a:t> </a:t>
            </a:r>
            <a:r>
              <a:rPr lang="it-IT" sz="2200" dirty="0" err="1" smtClean="0"/>
              <a:t>onion</a:t>
            </a:r>
            <a:r>
              <a:rPr lang="it-IT" sz="2200" dirty="0" smtClean="0"/>
              <a:t> in a </a:t>
            </a:r>
            <a:r>
              <a:rPr lang="it-IT" sz="2200" dirty="0" err="1" smtClean="0"/>
              <a:t>little</a:t>
            </a:r>
            <a:r>
              <a:rPr lang="it-IT" sz="2200" dirty="0" smtClean="0"/>
              <a:t> oil and </a:t>
            </a:r>
            <a:r>
              <a:rPr lang="it-IT" sz="2200" dirty="0" err="1" smtClean="0"/>
              <a:t>add</a:t>
            </a:r>
            <a:r>
              <a:rPr lang="it-IT" sz="2200" dirty="0" smtClean="0"/>
              <a:t> the </a:t>
            </a:r>
            <a:r>
              <a:rPr lang="it-IT" sz="2200" dirty="0" err="1" smtClean="0"/>
              <a:t>minced</a:t>
            </a:r>
            <a:r>
              <a:rPr lang="it-IT" sz="2200" dirty="0" smtClean="0"/>
              <a:t> </a:t>
            </a:r>
            <a:r>
              <a:rPr lang="it-IT" sz="2200" dirty="0" err="1" smtClean="0"/>
              <a:t>meat</a:t>
            </a:r>
            <a:r>
              <a:rPr lang="it-IT" sz="2200" dirty="0" smtClean="0"/>
              <a:t>; </a:t>
            </a:r>
            <a:r>
              <a:rPr lang="it-IT" sz="2200" dirty="0" err="1" smtClean="0"/>
              <a:t>when</a:t>
            </a:r>
            <a:r>
              <a:rPr lang="it-IT" sz="2200" dirty="0" smtClean="0"/>
              <a:t> </a:t>
            </a:r>
            <a:r>
              <a:rPr lang="it-IT" sz="2200" dirty="0" err="1" smtClean="0"/>
              <a:t>it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ready</a:t>
            </a:r>
            <a:r>
              <a:rPr lang="it-IT" sz="2200" dirty="0" smtClean="0"/>
              <a:t>, </a:t>
            </a:r>
            <a:r>
              <a:rPr lang="it-IT" sz="2200" dirty="0" err="1" smtClean="0"/>
              <a:t>flavour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</a:t>
            </a:r>
            <a:r>
              <a:rPr lang="it-IT" sz="2200" dirty="0" err="1" smtClean="0"/>
              <a:t>white</a:t>
            </a:r>
            <a:r>
              <a:rPr lang="it-IT" sz="2200" dirty="0" smtClean="0"/>
              <a:t> wine.</a:t>
            </a:r>
          </a:p>
          <a:p>
            <a:pPr algn="just"/>
            <a:r>
              <a:rPr lang="it-IT" sz="2200" dirty="0" err="1" smtClean="0"/>
              <a:t>Add</a:t>
            </a:r>
            <a:r>
              <a:rPr lang="it-IT" sz="2200" dirty="0" smtClean="0"/>
              <a:t> a </a:t>
            </a:r>
            <a:r>
              <a:rPr lang="it-IT" sz="2200" dirty="0" err="1" smtClean="0"/>
              <a:t>pinch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salt</a:t>
            </a:r>
            <a:r>
              <a:rPr lang="it-IT" sz="2200" dirty="0" smtClean="0"/>
              <a:t> and a </a:t>
            </a:r>
            <a:r>
              <a:rPr lang="it-IT" sz="2200" dirty="0" err="1" smtClean="0"/>
              <a:t>couple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ladles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tomato</a:t>
            </a:r>
            <a:r>
              <a:rPr lang="it-IT" sz="2200" dirty="0" smtClean="0"/>
              <a:t> </a:t>
            </a:r>
            <a:r>
              <a:rPr lang="it-IT" sz="2200" dirty="0" err="1" smtClean="0"/>
              <a:t>sauce</a:t>
            </a:r>
            <a:r>
              <a:rPr lang="it-IT" sz="2200" dirty="0" smtClean="0"/>
              <a:t>, </a:t>
            </a:r>
            <a:r>
              <a:rPr lang="it-IT" sz="2200" dirty="0" err="1" smtClean="0"/>
              <a:t>then</a:t>
            </a:r>
            <a:r>
              <a:rPr lang="it-IT" sz="2200" dirty="0" smtClean="0"/>
              <a:t> </a:t>
            </a:r>
            <a:r>
              <a:rPr lang="it-IT" sz="2200" dirty="0" err="1" smtClean="0"/>
              <a:t>cook</a:t>
            </a:r>
            <a:r>
              <a:rPr lang="it-IT" sz="2200" dirty="0" smtClean="0"/>
              <a:t> </a:t>
            </a:r>
            <a:r>
              <a:rPr lang="it-IT" sz="2200" dirty="0" err="1" smtClean="0"/>
              <a:t>until</a:t>
            </a:r>
            <a:r>
              <a:rPr lang="it-IT" sz="2200" dirty="0" smtClean="0"/>
              <a:t> </a:t>
            </a:r>
            <a:r>
              <a:rPr lang="it-IT" sz="2200" dirty="0" err="1" smtClean="0"/>
              <a:t>you</a:t>
            </a:r>
            <a:r>
              <a:rPr lang="it-IT" sz="2200" dirty="0" smtClean="0"/>
              <a:t> </a:t>
            </a:r>
            <a:r>
              <a:rPr lang="it-IT" sz="2200" dirty="0" err="1" smtClean="0"/>
              <a:t>get</a:t>
            </a:r>
            <a:r>
              <a:rPr lang="it-IT" sz="2200" dirty="0" smtClean="0"/>
              <a:t> a </a:t>
            </a:r>
            <a:r>
              <a:rPr lang="it-IT" sz="2200" dirty="0" err="1" smtClean="0"/>
              <a:t>a</a:t>
            </a:r>
            <a:r>
              <a:rPr lang="it-IT" sz="2200" dirty="0" smtClean="0"/>
              <a:t> </a:t>
            </a:r>
            <a:r>
              <a:rPr lang="it-IT" sz="2200" dirty="0" err="1" smtClean="0"/>
              <a:t>nice</a:t>
            </a:r>
            <a:r>
              <a:rPr lang="it-IT" sz="2200" dirty="0" smtClean="0"/>
              <a:t> </a:t>
            </a:r>
            <a:r>
              <a:rPr lang="it-IT" sz="2200" dirty="0" err="1" smtClean="0"/>
              <a:t>thick</a:t>
            </a:r>
            <a:r>
              <a:rPr lang="it-IT" sz="2200" dirty="0" smtClean="0"/>
              <a:t> </a:t>
            </a:r>
            <a:r>
              <a:rPr lang="it-IT" sz="2200" dirty="0" err="1" smtClean="0"/>
              <a:t>sauce</a:t>
            </a:r>
            <a:r>
              <a:rPr lang="it-IT" sz="2200" dirty="0" smtClean="0"/>
              <a:t>.</a:t>
            </a:r>
          </a:p>
          <a:p>
            <a:pPr algn="just"/>
            <a:r>
              <a:rPr lang="it-IT" sz="2200" dirty="0" smtClean="0"/>
              <a:t>Turn off the </a:t>
            </a:r>
            <a:r>
              <a:rPr lang="it-IT" sz="2200" dirty="0" err="1" smtClean="0"/>
              <a:t>heat</a:t>
            </a:r>
            <a:r>
              <a:rPr lang="it-IT" sz="2200" dirty="0" smtClean="0"/>
              <a:t> , </a:t>
            </a:r>
            <a:r>
              <a:rPr lang="it-IT" sz="2200" dirty="0" err="1" smtClean="0"/>
              <a:t>add</a:t>
            </a:r>
            <a:r>
              <a:rPr lang="it-IT" sz="2200" dirty="0" smtClean="0"/>
              <a:t> 2 </a:t>
            </a:r>
            <a:r>
              <a:rPr lang="it-IT" sz="2200" dirty="0" err="1" smtClean="0"/>
              <a:t>eggs</a:t>
            </a:r>
            <a:r>
              <a:rPr lang="it-IT" sz="2200" dirty="0" smtClean="0"/>
              <a:t>, </a:t>
            </a:r>
            <a:r>
              <a:rPr lang="it-IT" sz="2200" dirty="0" err="1" smtClean="0"/>
              <a:t>Parmesan</a:t>
            </a:r>
            <a:r>
              <a:rPr lang="it-IT" sz="2200" dirty="0" smtClean="0"/>
              <a:t> and </a:t>
            </a:r>
            <a:r>
              <a:rPr lang="it-IT" sz="2200" dirty="0" err="1" smtClean="0"/>
              <a:t>diced</a:t>
            </a:r>
            <a:r>
              <a:rPr lang="it-IT" sz="2200" dirty="0" smtClean="0"/>
              <a:t> </a:t>
            </a:r>
            <a:r>
              <a:rPr lang="it-IT" sz="2200" i="1" dirty="0" smtClean="0"/>
              <a:t>mozzarella</a:t>
            </a:r>
            <a:r>
              <a:rPr lang="it-IT" sz="2200" dirty="0" smtClean="0"/>
              <a:t>; mix the </a:t>
            </a:r>
            <a:r>
              <a:rPr lang="it-IT" sz="2200" dirty="0" err="1" smtClean="0"/>
              <a:t>filling</a:t>
            </a:r>
            <a:r>
              <a:rPr lang="it-IT" sz="2200" dirty="0" smtClean="0"/>
              <a:t> </a:t>
            </a:r>
            <a:r>
              <a:rPr lang="it-IT" sz="2200" dirty="0" err="1" smtClean="0"/>
              <a:t>until</a:t>
            </a:r>
            <a:r>
              <a:rPr lang="it-IT" sz="2200" dirty="0" smtClean="0"/>
              <a:t> </a:t>
            </a:r>
            <a:r>
              <a:rPr lang="it-IT" sz="2200" dirty="0" err="1" smtClean="0"/>
              <a:t>it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smooth</a:t>
            </a:r>
            <a:r>
              <a:rPr lang="it-IT" sz="2200" dirty="0" smtClean="0"/>
              <a:t>. </a:t>
            </a:r>
            <a:r>
              <a:rPr lang="it-IT" sz="2200" dirty="0" err="1" smtClean="0"/>
              <a:t>With</a:t>
            </a:r>
            <a:r>
              <a:rPr lang="it-IT" sz="2200" dirty="0" smtClean="0"/>
              <a:t> a </a:t>
            </a:r>
            <a:r>
              <a:rPr lang="it-IT" sz="2200" dirty="0" err="1" smtClean="0"/>
              <a:t>teaspoon</a:t>
            </a:r>
            <a:r>
              <a:rPr lang="it-IT" sz="2200" dirty="0" smtClean="0"/>
              <a:t> </a:t>
            </a:r>
            <a:r>
              <a:rPr lang="it-IT" sz="2200" dirty="0" err="1" smtClean="0"/>
              <a:t>fill</a:t>
            </a:r>
            <a:r>
              <a:rPr lang="it-IT" sz="2200" dirty="0" smtClean="0"/>
              <a:t> </a:t>
            </a:r>
            <a:r>
              <a:rPr lang="it-IT" sz="2200" dirty="0" err="1" smtClean="0"/>
              <a:t>each</a:t>
            </a:r>
            <a:r>
              <a:rPr lang="it-IT" sz="2200" dirty="0" smtClean="0"/>
              <a:t> </a:t>
            </a:r>
            <a:r>
              <a:rPr lang="it-IT" sz="2200" i="1" dirty="0" smtClean="0"/>
              <a:t>cannellone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the </a:t>
            </a:r>
            <a:r>
              <a:rPr lang="it-IT" sz="2200" dirty="0" err="1" smtClean="0"/>
              <a:t>stuffing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meat</a:t>
            </a:r>
            <a:r>
              <a:rPr lang="it-IT" sz="2200" dirty="0" smtClean="0"/>
              <a:t> </a:t>
            </a:r>
            <a:r>
              <a:rPr lang="it-IT" sz="2200" dirty="0" err="1" smtClean="0"/>
              <a:t>obtained</a:t>
            </a:r>
            <a:r>
              <a:rPr lang="it-IT" sz="2200" dirty="0" smtClean="0"/>
              <a:t>.</a:t>
            </a:r>
          </a:p>
          <a:p>
            <a:pPr algn="just"/>
            <a:r>
              <a:rPr lang="it-IT" sz="2200" dirty="0" smtClean="0"/>
              <a:t>Cover </a:t>
            </a:r>
            <a:r>
              <a:rPr lang="it-IT" sz="2200" i="1" dirty="0" smtClean="0"/>
              <a:t>cannelloni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the </a:t>
            </a:r>
            <a:r>
              <a:rPr lang="it-IT" sz="2200" dirty="0" err="1" smtClean="0"/>
              <a:t>remaining</a:t>
            </a:r>
            <a:r>
              <a:rPr lang="it-IT" sz="2200" dirty="0" smtClean="0"/>
              <a:t> </a:t>
            </a:r>
            <a:r>
              <a:rPr lang="it-IT" sz="2200" dirty="0" err="1" smtClean="0"/>
              <a:t>tomato</a:t>
            </a:r>
            <a:r>
              <a:rPr lang="it-IT" sz="2200" dirty="0" smtClean="0"/>
              <a:t> </a:t>
            </a:r>
            <a:r>
              <a:rPr lang="it-IT" sz="2200" dirty="0" err="1" smtClean="0"/>
              <a:t>sauce</a:t>
            </a:r>
            <a:r>
              <a:rPr lang="it-IT" sz="2200" dirty="0" smtClean="0"/>
              <a:t> and </a:t>
            </a:r>
            <a:r>
              <a:rPr lang="it-IT" sz="2200" dirty="0" err="1" smtClean="0"/>
              <a:t>sprinkle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</a:t>
            </a:r>
            <a:r>
              <a:rPr lang="it-IT" sz="2200" dirty="0" err="1" smtClean="0"/>
              <a:t>grated</a:t>
            </a:r>
            <a:r>
              <a:rPr lang="it-IT" sz="2200" dirty="0" smtClean="0"/>
              <a:t>  </a:t>
            </a:r>
            <a:r>
              <a:rPr lang="it-IT" sz="2200" dirty="0" err="1" smtClean="0"/>
              <a:t>Parmesan</a:t>
            </a:r>
            <a:r>
              <a:rPr lang="it-IT" sz="2200" dirty="0" smtClean="0"/>
              <a:t>.</a:t>
            </a:r>
          </a:p>
          <a:p>
            <a:pPr algn="just"/>
            <a:r>
              <a:rPr lang="it-IT" sz="2200" dirty="0" err="1" smtClean="0"/>
              <a:t>Then</a:t>
            </a:r>
            <a:r>
              <a:rPr lang="it-IT" sz="2200" dirty="0" smtClean="0"/>
              <a:t> </a:t>
            </a:r>
            <a:r>
              <a:rPr lang="it-IT" sz="2200" dirty="0" err="1" smtClean="0"/>
              <a:t>place</a:t>
            </a:r>
            <a:r>
              <a:rPr lang="it-IT" sz="2200" dirty="0" smtClean="0"/>
              <a:t> </a:t>
            </a:r>
            <a:r>
              <a:rPr lang="it-IT" sz="2200" dirty="0" err="1" smtClean="0"/>
              <a:t>them</a:t>
            </a:r>
            <a:r>
              <a:rPr lang="it-IT" sz="2200" dirty="0" smtClean="0"/>
              <a:t> </a:t>
            </a:r>
            <a:r>
              <a:rPr lang="it-IT" sz="2200" dirty="0" err="1" smtClean="0"/>
              <a:t>next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one</a:t>
            </a:r>
            <a:r>
              <a:rPr lang="it-IT" sz="2200" dirty="0" smtClean="0"/>
              <a:t> </a:t>
            </a:r>
            <a:r>
              <a:rPr lang="it-IT" sz="2200" dirty="0" err="1" smtClean="0"/>
              <a:t>another</a:t>
            </a:r>
            <a:r>
              <a:rPr lang="it-IT" sz="2200" dirty="0" smtClean="0"/>
              <a:t> on a </a:t>
            </a:r>
            <a:r>
              <a:rPr lang="it-IT" sz="2200" dirty="0" err="1" smtClean="0"/>
              <a:t>baking</a:t>
            </a:r>
            <a:r>
              <a:rPr lang="it-IT" sz="2200" dirty="0" smtClean="0"/>
              <a:t> </a:t>
            </a:r>
            <a:r>
              <a:rPr lang="it-IT" sz="2200" dirty="0" err="1" smtClean="0"/>
              <a:t>tray</a:t>
            </a:r>
            <a:r>
              <a:rPr lang="it-IT" sz="2200" dirty="0" smtClean="0"/>
              <a:t> </a:t>
            </a:r>
            <a:r>
              <a:rPr lang="it-IT" sz="2200" dirty="0" err="1" smtClean="0"/>
              <a:t>sprinkled</a:t>
            </a:r>
            <a:r>
              <a:rPr lang="it-IT" sz="2200" dirty="0" smtClean="0"/>
              <a:t> </a:t>
            </a:r>
            <a:r>
              <a:rPr lang="it-IT" sz="2200" dirty="0" err="1" smtClean="0"/>
              <a:t>with</a:t>
            </a:r>
            <a:r>
              <a:rPr lang="it-IT" sz="2200" dirty="0" smtClean="0"/>
              <a:t> </a:t>
            </a:r>
            <a:r>
              <a:rPr lang="it-IT" sz="2200" dirty="0" err="1" smtClean="0"/>
              <a:t>tomato</a:t>
            </a:r>
            <a:r>
              <a:rPr lang="it-IT" sz="2200" dirty="0" smtClean="0"/>
              <a:t> </a:t>
            </a:r>
            <a:r>
              <a:rPr lang="it-IT" sz="2200" dirty="0" err="1" smtClean="0"/>
              <a:t>sauce</a:t>
            </a:r>
            <a:r>
              <a:rPr lang="it-IT" sz="2200" dirty="0" smtClean="0"/>
              <a:t>.</a:t>
            </a:r>
          </a:p>
          <a:p>
            <a:pPr algn="just"/>
            <a:r>
              <a:rPr lang="it-IT" sz="2200" dirty="0" err="1" smtClean="0"/>
              <a:t>Bake</a:t>
            </a:r>
            <a:r>
              <a:rPr lang="it-IT" sz="2200" dirty="0" smtClean="0"/>
              <a:t> </a:t>
            </a:r>
            <a:r>
              <a:rPr lang="it-IT" sz="2200" i="1" dirty="0" smtClean="0"/>
              <a:t>cannelloni </a:t>
            </a:r>
            <a:r>
              <a:rPr lang="it-IT" sz="2200" dirty="0" smtClean="0"/>
              <a:t>at 180°C and </a:t>
            </a:r>
            <a:r>
              <a:rPr lang="it-IT" sz="2200" dirty="0" err="1" smtClean="0"/>
              <a:t>cook</a:t>
            </a:r>
            <a:r>
              <a:rPr lang="it-IT" sz="2200" dirty="0" smtClean="0"/>
              <a:t> </a:t>
            </a:r>
            <a:r>
              <a:rPr lang="it-IT" sz="2200" dirty="0" err="1" smtClean="0"/>
              <a:t>for</a:t>
            </a:r>
            <a:r>
              <a:rPr lang="it-IT" sz="2200" dirty="0" smtClean="0"/>
              <a:t> </a:t>
            </a:r>
            <a:r>
              <a:rPr lang="it-IT" sz="2200" dirty="0" err="1" smtClean="0"/>
              <a:t>about</a:t>
            </a:r>
            <a:r>
              <a:rPr lang="it-IT" sz="2200" dirty="0" smtClean="0"/>
              <a:t> 30 </a:t>
            </a:r>
            <a:r>
              <a:rPr lang="it-IT" sz="2200" dirty="0" err="1" smtClean="0"/>
              <a:t>minutes</a:t>
            </a:r>
            <a:r>
              <a:rPr lang="it-IT" sz="2200" dirty="0" smtClean="0"/>
              <a:t>.</a:t>
            </a:r>
          </a:p>
          <a:p>
            <a:r>
              <a:rPr lang="it-IT" sz="2300" dirty="0" smtClean="0"/>
              <a:t>  </a:t>
            </a:r>
            <a:endParaRPr lang="it-IT" sz="23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7426" y="914400"/>
            <a:ext cx="3795030" cy="4698609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16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225</Words>
  <Application>Microsoft Office PowerPoint</Application>
  <PresentationFormat>Personalizzato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Alberghiero Tur_</dc:creator>
  <cp:lastModifiedBy>Flavia</cp:lastModifiedBy>
  <cp:revision>26</cp:revision>
  <dcterms:created xsi:type="dcterms:W3CDTF">2018-03-28T11:24:22Z</dcterms:created>
  <dcterms:modified xsi:type="dcterms:W3CDTF">2018-04-22T14:20:58Z</dcterms:modified>
</cp:coreProperties>
</file>