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82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822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7293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462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924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1865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935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4864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6630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858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0054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113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9BFF-7886-4AF9-A0D3-6F108A0D7092}" type="datetimeFigureOut">
              <a:rPr lang="it-IT" smtClean="0"/>
              <a:pPr/>
              <a:t>19/04/2018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BF20-A0C7-4665-A8EC-8415614393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517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836908" y="-37501"/>
            <a:ext cx="10104896" cy="2754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0" numCol="1" spcCol="36000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it-IT" altLang="it-IT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Frittole</a:t>
            </a: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it-IT" altLang="it-IT" sz="3200" b="1" i="0" u="none" strike="noStrike" cap="none" normalizeH="0" baseline="0" dirty="0" err="1" smtClean="0">
                <a:ln>
                  <a:noFill/>
                </a:ln>
                <a:solidFill>
                  <a:srgbClr val="2E74B5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Ingredients</a:t>
            </a:r>
            <a:endParaRPr kumimoji="0" lang="it-IT" alt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Lard </a:t>
            </a:r>
            <a:r>
              <a:rPr kumimoji="0" lang="en-US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-  Rinds   -Ribs-      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Shins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-  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Neck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-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Tongue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-Cheek  -  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Muzzle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-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Ears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-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Tripe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noble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parts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pig</a:t>
            </a:r>
            <a:r>
              <a:rPr kumimoji="0" lang="it-IT" altLang="it-IT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-Salt  and </a:t>
            </a:r>
            <a:r>
              <a:rPr kumimoji="0" lang="it-IT" altLang="it-IT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Pepper</a:t>
            </a:r>
            <a:endParaRPr kumimoji="0" lang="it-IT" alt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894" y="2851688"/>
            <a:ext cx="6153053" cy="3461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AutoShape 2" descr="Risultati immagini per frittole di mai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Risultati immagini per frittole di mai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 descr="Risultati immagini per frittole di maial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0085" y="2893405"/>
            <a:ext cx="3331683" cy="294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8909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7390" y="347539"/>
            <a:ext cx="102598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it-IT" altLang="it-IT" sz="32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Cooking Method</a:t>
            </a:r>
            <a:endParaRPr lang="it-IT" altLang="it-IT" sz="3200" b="1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Clean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scrape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pork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scratching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it-IT" altLang="it-IT" sz="2200" i="1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cotenne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 With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sharp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knife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remove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all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from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rind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place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in a bin with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fresh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water.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Cut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lard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into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thin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strips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place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in the bin with water.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Clean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parts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thoroughly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In a large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put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lard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pork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rinds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parts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on the bottom of the</a:t>
            </a:r>
            <a:b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Continue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adding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rest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pork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pieces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glass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salted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water with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tablespoon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salt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Put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on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low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temperature and 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constant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fire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so</a:t>
            </a:r>
            <a:b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melts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fry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must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melt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completely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cover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all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little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water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necessary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boils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too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much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 Once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cooked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salt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dissolving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no more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than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tablespoon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salt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in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glass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warm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water.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Check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i="1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frittole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well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cooked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using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fork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Remove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from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theheat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transfer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on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serving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dish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sprinkle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with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plenty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black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pepper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nutmeg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decorate with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slices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oranges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on the top and serve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them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hot. </a:t>
            </a:r>
            <a:endParaRPr lang="it-IT" altLang="it-IT" sz="2200" dirty="0" smtClean="0">
              <a:solidFill>
                <a:srgbClr val="21212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it-IT" altLang="it-IT" sz="2200" dirty="0" smtClean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it-IT" altLang="it-IT" sz="2200" i="1" dirty="0" smtClean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frittole</a:t>
            </a:r>
            <a:r>
              <a:rPr lang="it-IT" altLang="it-IT" sz="2200" dirty="0" smtClean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remain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can be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stored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in an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earthenware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jar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or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glass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jar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like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put </a:t>
            </a:r>
            <a:r>
              <a:rPr lang="it-IT" altLang="it-IT" sz="2200" dirty="0" smtClean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 smtClean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them</a:t>
            </a:r>
            <a:r>
              <a:rPr lang="it-IT" altLang="it-IT" sz="2200" dirty="0" smtClean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inside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jar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filter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melted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fat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with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strainer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and pour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over the </a:t>
            </a:r>
            <a:r>
              <a:rPr lang="it-IT" altLang="it-IT" sz="2200" i="1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frittole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until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covers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them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When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lard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has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solidified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pour a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pinch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salt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over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close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store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jar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in a cool </a:t>
            </a:r>
            <a:r>
              <a:rPr lang="it-IT" altLang="it-IT" sz="2200" dirty="0" err="1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place</a:t>
            </a:r>
            <a:r>
              <a:rPr lang="it-IT" altLang="it-IT" sz="2200" dirty="0">
                <a:solidFill>
                  <a:srgbClr val="21212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3588983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</Words>
  <Application>Microsoft Office PowerPoint</Application>
  <PresentationFormat>Personalizzato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Frittole Ingredients Lard -  Rinds   -Ribs-       Shins  -   Neck -Tongue -Cheek  -   Muzzle  - Ears  - Tripe - Other less noble parts of the pig   -Salt  and Pepper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Alberghiero</dc:creator>
  <cp:lastModifiedBy>Flavia</cp:lastModifiedBy>
  <cp:revision>9</cp:revision>
  <dcterms:created xsi:type="dcterms:W3CDTF">2018-04-11T10:39:41Z</dcterms:created>
  <dcterms:modified xsi:type="dcterms:W3CDTF">2018-04-18T22:59:57Z</dcterms:modified>
</cp:coreProperties>
</file>