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82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53073-94AF-40F0-8F1A-E1886E340A95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7576F-9AEA-4098-82ED-A067F0343C3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1835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7576F-9AEA-4098-82ED-A067F0343C3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594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020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164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732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6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770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173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495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927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91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747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891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255A-BA2F-4E3E-A33C-B394D64C7DDC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7F6B-7C22-4EFC-BBDC-BAAE7D5411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746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9550" y="189620"/>
            <a:ext cx="11380424" cy="646690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Stuffed  Green / Red / Yellow Peppers</a:t>
            </a:r>
          </a:p>
          <a:p>
            <a:pPr algn="l"/>
            <a:r>
              <a:rPr lang="en-US" sz="3200" b="1" dirty="0" smtClean="0">
                <a:solidFill>
                  <a:schemeClr val="accent5"/>
                </a:solidFill>
              </a:rPr>
              <a:t>Ingredients</a:t>
            </a:r>
          </a:p>
          <a:p>
            <a:pPr algn="l"/>
            <a:r>
              <a:rPr lang="en-US" sz="3200" dirty="0" smtClean="0"/>
              <a:t>Big and </a:t>
            </a:r>
            <a:r>
              <a:rPr lang="en-US" sz="3200" dirty="0" err="1" smtClean="0"/>
              <a:t>coloured</a:t>
            </a:r>
            <a:r>
              <a:rPr lang="en-US" sz="3200" dirty="0" smtClean="0"/>
              <a:t>  peppers</a:t>
            </a:r>
          </a:p>
          <a:p>
            <a:pPr algn="l"/>
            <a:r>
              <a:rPr lang="en-US" sz="3200" dirty="0" smtClean="0"/>
              <a:t>Extra virgin olive oil</a:t>
            </a:r>
          </a:p>
          <a:p>
            <a:pPr algn="l"/>
            <a:r>
              <a:rPr lang="en-US" sz="3200" dirty="0" smtClean="0"/>
              <a:t>Milk </a:t>
            </a:r>
          </a:p>
          <a:p>
            <a:pPr algn="l"/>
            <a:r>
              <a:rPr lang="en-US" sz="3200" dirty="0" smtClean="0"/>
              <a:t>Salt</a:t>
            </a:r>
          </a:p>
          <a:p>
            <a:pPr algn="l"/>
            <a:r>
              <a:rPr lang="en-US" sz="3200" dirty="0" smtClean="0"/>
              <a:t>Pitted black olives</a:t>
            </a:r>
          </a:p>
          <a:p>
            <a:pPr algn="l"/>
            <a:r>
              <a:rPr lang="en-US" sz="3200" dirty="0" smtClean="0"/>
              <a:t>About a tablespoon of breadcrumbs (for each pepper)</a:t>
            </a:r>
          </a:p>
          <a:p>
            <a:pPr algn="l"/>
            <a:r>
              <a:rPr lang="en-US" sz="3200" dirty="0" smtClean="0"/>
              <a:t>About a tablespoon of grated Parmesan (for each pepper)</a:t>
            </a:r>
          </a:p>
          <a:p>
            <a:pPr algn="l"/>
            <a:r>
              <a:rPr lang="en-US" sz="3200" dirty="0" smtClean="0"/>
              <a:t>About 90 g of minced meat (for each  pepper)</a:t>
            </a:r>
          </a:p>
          <a:p>
            <a:pPr algn="l"/>
            <a:r>
              <a:rPr lang="en-US" sz="3200" dirty="0" smtClean="0"/>
              <a:t>About 20 g of</a:t>
            </a:r>
            <a:r>
              <a:rPr lang="en-US" sz="3200" i="1" dirty="0" smtClean="0"/>
              <a:t> mozzarella </a:t>
            </a:r>
            <a:r>
              <a:rPr lang="en-US" sz="3200" dirty="0" smtClean="0"/>
              <a:t>or </a:t>
            </a:r>
            <a:r>
              <a:rPr lang="en-US" sz="3200" i="1" dirty="0" err="1" smtClean="0"/>
              <a:t>provola</a:t>
            </a:r>
            <a:r>
              <a:rPr lang="en-US" sz="3200" dirty="0" smtClean="0"/>
              <a:t> cheese</a:t>
            </a:r>
          </a:p>
          <a:p>
            <a:r>
              <a:rPr lang="en-US" sz="3200" dirty="0" smtClean="0"/>
              <a:t> </a:t>
            </a:r>
          </a:p>
          <a:p>
            <a:endParaRPr lang="it-IT" dirty="0"/>
          </a:p>
        </p:txBody>
      </p:sp>
      <p:pic>
        <p:nvPicPr>
          <p:cNvPr id="4" name="Picture 2" descr="hd650x433_w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67335">
            <a:off x="7420374" y="949434"/>
            <a:ext cx="4162100" cy="3044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54098" y="6201366"/>
            <a:ext cx="4114800" cy="365125"/>
          </a:xfrm>
        </p:spPr>
        <p:txBody>
          <a:bodyPr/>
          <a:lstStyle/>
          <a:p>
            <a:r>
              <a:rPr lang="it-IT" smtClean="0"/>
              <a:t>51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473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5997" y="50360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Cooking method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a bowl put </a:t>
            </a:r>
            <a:r>
              <a:rPr lang="en-US" dirty="0" smtClean="0"/>
              <a:t> the minced </a:t>
            </a:r>
            <a:r>
              <a:rPr lang="en-US" dirty="0"/>
              <a:t>meat, grated Parmesan, breadcrumbs, a pinch of salt, chopped </a:t>
            </a:r>
            <a:r>
              <a:rPr lang="en-US" dirty="0" smtClean="0"/>
              <a:t>olives, </a:t>
            </a:r>
            <a:r>
              <a:rPr lang="en-US" i="1" dirty="0" smtClean="0"/>
              <a:t>mozzarella</a:t>
            </a:r>
            <a:r>
              <a:rPr lang="en-US" dirty="0" smtClean="0"/>
              <a:t> </a:t>
            </a:r>
            <a:r>
              <a:rPr lang="en-US" dirty="0"/>
              <a:t>and a little milk. Mix everything and immediately after, wash, dry and empty </a:t>
            </a:r>
            <a:r>
              <a:rPr lang="en-US" dirty="0" smtClean="0"/>
              <a:t>the peppers </a:t>
            </a:r>
            <a:r>
              <a:rPr lang="en-US" dirty="0"/>
              <a:t>completely.  Fill each  </a:t>
            </a:r>
            <a:r>
              <a:rPr lang="en-US" dirty="0" smtClean="0"/>
              <a:t>one  </a:t>
            </a:r>
            <a:r>
              <a:rPr lang="en-US" dirty="0"/>
              <a:t>with the mixture made previously and place them all in a </a:t>
            </a:r>
            <a:r>
              <a:rPr lang="en-US" dirty="0" smtClean="0"/>
              <a:t>baking pan </a:t>
            </a:r>
            <a:r>
              <a:rPr lang="en-US" dirty="0"/>
              <a:t>greased with </a:t>
            </a:r>
            <a:r>
              <a:rPr lang="en-US" dirty="0" smtClean="0"/>
              <a:t>oil or lined with parchment paper. Bake </a:t>
            </a:r>
            <a:r>
              <a:rPr lang="en-US" dirty="0"/>
              <a:t>them for three quarters of an hour at 200 ° C in a preheated </a:t>
            </a:r>
            <a:r>
              <a:rPr lang="en-US" dirty="0" smtClean="0"/>
              <a:t>oven.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22515">
            <a:off x="3355425" y="3116882"/>
            <a:ext cx="5120407" cy="3825741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54098" y="6185869"/>
            <a:ext cx="4114800" cy="365125"/>
          </a:xfrm>
        </p:spPr>
        <p:txBody>
          <a:bodyPr/>
          <a:lstStyle/>
          <a:p>
            <a:r>
              <a:rPr lang="it-IT" smtClean="0"/>
              <a:t>52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78986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152</Words>
  <Application>Microsoft Office PowerPoint</Application>
  <PresentationFormat>Personalizzato</PresentationFormat>
  <Paragraphs>17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Alberghiero</dc:creator>
  <cp:lastModifiedBy>Flavia</cp:lastModifiedBy>
  <cp:revision>12</cp:revision>
  <dcterms:created xsi:type="dcterms:W3CDTF">2018-04-11T11:05:37Z</dcterms:created>
  <dcterms:modified xsi:type="dcterms:W3CDTF">2018-04-22T15:23:57Z</dcterms:modified>
</cp:coreProperties>
</file>