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82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23A6-0A40-4FDA-AA35-C7C713A41D9E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ED5E9-3E4E-46A9-A609-FACA7AE4679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17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933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24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175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55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28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345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928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477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191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04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A7C1-A782-426C-BDFC-C059955DF9DC}" type="datetimeFigureOut">
              <a:rPr lang="it-IT" smtClean="0"/>
              <a:pPr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06E3-13D2-45C2-905A-1C2659FCD9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59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8810" y="220337"/>
            <a:ext cx="11358390" cy="6345716"/>
          </a:xfrm>
        </p:spPr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Bruschette</a:t>
            </a:r>
            <a:endParaRPr lang="en-US" sz="4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600" dirty="0" smtClean="0"/>
              <a:t>• 8 slices of homemade toasted bread</a:t>
            </a:r>
          </a:p>
          <a:p>
            <a:pPr algn="l"/>
            <a:r>
              <a:rPr lang="en-US" sz="3600" dirty="0" smtClean="0"/>
              <a:t> • ripe </a:t>
            </a:r>
            <a:r>
              <a:rPr lang="en-US" sz="3600" i="1" dirty="0" err="1" smtClean="0"/>
              <a:t>pachino</a:t>
            </a:r>
            <a:r>
              <a:rPr lang="en-US" sz="3600" i="1" dirty="0" smtClean="0"/>
              <a:t> </a:t>
            </a:r>
            <a:r>
              <a:rPr lang="en-US" sz="3600" dirty="0" smtClean="0"/>
              <a:t>tomatoes (cherry tomatoes) </a:t>
            </a:r>
          </a:p>
          <a:p>
            <a:pPr algn="l"/>
            <a:r>
              <a:rPr lang="en-US" sz="3600" dirty="0" smtClean="0"/>
              <a:t>• garlic </a:t>
            </a:r>
          </a:p>
          <a:p>
            <a:pPr algn="l"/>
            <a:r>
              <a:rPr lang="en-US" sz="3600" dirty="0" smtClean="0"/>
              <a:t>• oil </a:t>
            </a:r>
          </a:p>
          <a:p>
            <a:pPr algn="l"/>
            <a:r>
              <a:rPr lang="en-US" sz="3600" dirty="0" smtClean="0"/>
              <a:t>• basil</a:t>
            </a:r>
          </a:p>
          <a:p>
            <a:pPr algn="l"/>
            <a:r>
              <a:rPr lang="en-US" sz="3600" dirty="0" smtClean="0"/>
              <a:t>•oregano</a:t>
            </a:r>
          </a:p>
          <a:p>
            <a:pPr algn="l"/>
            <a:r>
              <a:rPr lang="en-US" sz="3600" dirty="0" smtClean="0"/>
              <a:t>• </a:t>
            </a:r>
            <a:r>
              <a:rPr lang="en-US" sz="3600" smtClean="0"/>
              <a:t>chilli</a:t>
            </a:r>
            <a:r>
              <a:rPr lang="en-US" sz="3600" dirty="0" smtClean="0"/>
              <a:t> pepper</a:t>
            </a:r>
          </a:p>
          <a:p>
            <a:pPr algn="l"/>
            <a:r>
              <a:rPr lang="en-US" sz="3600" dirty="0" smtClean="0"/>
              <a:t>• salt</a:t>
            </a:r>
          </a:p>
          <a:p>
            <a:pPr algn="l"/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567" y="2009762"/>
            <a:ext cx="5517358" cy="406638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27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8828868" cy="823781"/>
          </a:xfrm>
        </p:spPr>
        <p:txBody>
          <a:bodyPr>
            <a:normAutofit/>
          </a:bodyPr>
          <a:lstStyle/>
          <a:p>
            <a:r>
              <a:rPr lang="it-IT" sz="4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Preparation</a:t>
            </a:r>
            <a:endParaRPr lang="it-IT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ottotitolo 12"/>
          <p:cNvSpPr txBox="1">
            <a:spLocks noGrp="1"/>
          </p:cNvSpPr>
          <p:nvPr>
            <p:ph type="subTitle" idx="1"/>
          </p:nvPr>
        </p:nvSpPr>
        <p:spPr>
          <a:xfrm>
            <a:off x="1239864" y="1162373"/>
            <a:ext cx="9763933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Choose a loaf of brown bread, cut eight slices of medium thickness, slightly rub them with a peeled garlic clove and place  in preheated oven at 180 ° C until golden. Withdraw them, spread the peeled tomatoes on the surface, without seeds and cut into cubes. Season with </a:t>
            </a:r>
            <a:r>
              <a:rPr lang="en-US" sz="2800" dirty="0" err="1" smtClean="0"/>
              <a:t>chilli</a:t>
            </a:r>
            <a:r>
              <a:rPr lang="en-US" sz="2800" dirty="0" smtClean="0"/>
              <a:t> pepper, oregano, a pinch of salt. Finish it off with  extra virgin olive oil and a few basil leaves. Plate and serve.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584" y="3850038"/>
            <a:ext cx="3588301" cy="215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415" y="3633060"/>
            <a:ext cx="4192117" cy="279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8232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116</Words>
  <Application>Microsoft Office PowerPoint</Application>
  <PresentationFormat>Personalizzato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Preparation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Alberghiero</dc:creator>
  <cp:lastModifiedBy>Flavia</cp:lastModifiedBy>
  <cp:revision>15</cp:revision>
  <dcterms:created xsi:type="dcterms:W3CDTF">2018-04-11T11:09:13Z</dcterms:created>
  <dcterms:modified xsi:type="dcterms:W3CDTF">2018-04-22T14:19:50Z</dcterms:modified>
</cp:coreProperties>
</file>