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0" d="100"/>
          <a:sy n="60" d="100"/>
        </p:scale>
        <p:origin x="3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49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498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1512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01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86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220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06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7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7287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10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076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632A-73EE-4000-B6A6-CD90416B6F95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F4F8-BA41-464E-8CCC-D41FF834D3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907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77589" cy="52959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177589" y="0"/>
            <a:ext cx="701441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omic Sans MS" panose="030F0702030302020204" pitchFamily="66" charset="0"/>
              </a:rPr>
              <a:t>Hello everyone! My name is Matteo </a:t>
            </a:r>
            <a:r>
              <a:rPr lang="en-US" sz="3200" dirty="0" err="1" smtClean="0">
                <a:latin typeface="Comic Sans MS" panose="030F0702030302020204" pitchFamily="66" charset="0"/>
              </a:rPr>
              <a:t>Lucisani</a:t>
            </a:r>
            <a:r>
              <a:rPr lang="en-US" sz="3200" dirty="0" smtClean="0">
                <a:latin typeface="Comic Sans MS" panose="030F0702030302020204" pitchFamily="66" charset="0"/>
              </a:rPr>
              <a:t> , </a:t>
            </a:r>
            <a:r>
              <a:rPr lang="en-US" sz="3200" dirty="0">
                <a:latin typeface="Comic Sans MS" panose="030F0702030302020204" pitchFamily="66" charset="0"/>
              </a:rPr>
              <a:t>I'm fifteen , I live in Reggio Calabria (in the south of Italy). I attend a Hotel and Catering vocational school , I'm in the 2nd class. I love playing video games and watching anime </a:t>
            </a:r>
            <a:r>
              <a:rPr lang="en-US" sz="3200" dirty="0" smtClean="0">
                <a:latin typeface="Comic Sans MS" panose="030F0702030302020204" pitchFamily="66" charset="0"/>
              </a:rPr>
              <a:t>(</a:t>
            </a:r>
            <a:r>
              <a:rPr lang="en-US" sz="3200" dirty="0">
                <a:latin typeface="Comic Sans MS" panose="030F0702030302020204" pitchFamily="66" charset="0"/>
              </a:rPr>
              <a:t>J</a:t>
            </a:r>
            <a:r>
              <a:rPr lang="en-US" sz="3200" dirty="0" smtClean="0">
                <a:latin typeface="Comic Sans MS" panose="030F0702030302020204" pitchFamily="66" charset="0"/>
              </a:rPr>
              <a:t>apanese </a:t>
            </a:r>
            <a:r>
              <a:rPr lang="en-US" sz="3200" dirty="0">
                <a:latin typeface="Comic Sans MS" panose="030F0702030302020204" pitchFamily="66" charset="0"/>
              </a:rPr>
              <a:t>cartoon</a:t>
            </a:r>
            <a:r>
              <a:rPr lang="en-US" sz="3200" dirty="0" smtClean="0">
                <a:latin typeface="Comic Sans MS" panose="030F0702030302020204" pitchFamily="66" charset="0"/>
              </a:rPr>
              <a:t>).My favorite anime is Bleach , my </a:t>
            </a:r>
            <a:r>
              <a:rPr lang="en-US" sz="3200" dirty="0" err="1" smtClean="0">
                <a:latin typeface="Comic Sans MS" panose="030F0702030302020204" pitchFamily="66" charset="0"/>
              </a:rPr>
              <a:t>favourite</a:t>
            </a:r>
            <a:r>
              <a:rPr lang="en-US" sz="3200" dirty="0" smtClean="0">
                <a:latin typeface="Comic Sans MS" panose="030F0702030302020204" pitchFamily="66" charset="0"/>
              </a:rPr>
              <a:t> videogame is </a:t>
            </a:r>
            <a:r>
              <a:rPr lang="en-US" sz="3200" dirty="0" err="1" smtClean="0">
                <a:latin typeface="Comic Sans MS" panose="030F0702030302020204" pitchFamily="66" charset="0"/>
              </a:rPr>
              <a:t>Undertale</a:t>
            </a:r>
            <a:r>
              <a:rPr lang="en-US" sz="3200" dirty="0" smtClean="0">
                <a:latin typeface="Comic Sans MS" panose="030F0702030302020204" pitchFamily="66" charset="0"/>
              </a:rPr>
              <a:t> . It’s a nice videogame. What do you thing about videogames? Do you like them or do you hate them? See you soon</a:t>
            </a:r>
            <a:r>
              <a:rPr lang="en-US" sz="3200" dirty="0">
                <a:latin typeface="Comic Sans MS" panose="030F0702030302020204" pitchFamily="66" charset="0"/>
              </a:rPr>
              <a:t>!!!</a:t>
            </a:r>
            <a:endParaRPr lang="it-IT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786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Alberghiero</dc:creator>
  <cp:lastModifiedBy>Alberghiero</cp:lastModifiedBy>
  <cp:revision>3</cp:revision>
  <dcterms:created xsi:type="dcterms:W3CDTF">2017-11-03T12:26:11Z</dcterms:created>
  <dcterms:modified xsi:type="dcterms:W3CDTF">2017-11-08T12:09:53Z</dcterms:modified>
</cp:coreProperties>
</file>