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7FE0C7-B11E-4D39-90CE-1B45638FCB6C}" type="datetimeFigureOut">
              <a:rPr lang="fr-FR" smtClean="0"/>
              <a:pPr/>
              <a:t>14/12/2017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A23F4FF-69BC-44E6-AF75-BE07652F9C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97728"/>
            <a:ext cx="5572164" cy="371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857752" y="1214423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L’excellence à la française »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few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7170" name="Picture 2" descr="W:\ELEVES-1STHR2\a euro photo\IMG_6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2745581" cy="1830387"/>
          </a:xfrm>
          <a:prstGeom prst="rect">
            <a:avLst/>
          </a:prstGeom>
          <a:noFill/>
        </p:spPr>
      </p:pic>
      <p:pic>
        <p:nvPicPr>
          <p:cNvPr id="7171" name="Picture 3" descr="W:\ELEVES-1STHR2\a euro photo\IMG_6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18" y="571480"/>
            <a:ext cx="2786082" cy="1857388"/>
          </a:xfrm>
          <a:prstGeom prst="rect">
            <a:avLst/>
          </a:prstGeom>
          <a:noFill/>
        </p:spPr>
      </p:pic>
      <p:pic>
        <p:nvPicPr>
          <p:cNvPr id="7172" name="Picture 4" descr="W:\ELEVES-1STHR2\a euro photo\IMG_6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2935929" cy="1957286"/>
          </a:xfrm>
          <a:prstGeom prst="rect">
            <a:avLst/>
          </a:prstGeom>
          <a:noFill/>
        </p:spPr>
      </p:pic>
      <p:pic>
        <p:nvPicPr>
          <p:cNvPr id="7173" name="Picture 5" descr="W:\ELEVES-1STHR2\a euro photo\IMG_6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214686"/>
            <a:ext cx="3143240" cy="2095493"/>
          </a:xfrm>
          <a:prstGeom prst="rect">
            <a:avLst/>
          </a:prstGeom>
          <a:noFill/>
        </p:spPr>
      </p:pic>
      <p:pic>
        <p:nvPicPr>
          <p:cNvPr id="7174" name="Picture 6" descr="W:\ELEVES-1STHR2\a euro photo\IMG_64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000240"/>
            <a:ext cx="2571768" cy="1714512"/>
          </a:xfrm>
          <a:prstGeom prst="rect">
            <a:avLst/>
          </a:prstGeom>
          <a:noFill/>
        </p:spPr>
      </p:pic>
      <p:pic>
        <p:nvPicPr>
          <p:cNvPr id="7175" name="Picture 7" descr="W:\ELEVES-1STHR2\a euro photo\IMG_63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5143512"/>
            <a:ext cx="2571732" cy="1714488"/>
          </a:xfrm>
          <a:prstGeom prst="rect">
            <a:avLst/>
          </a:prstGeom>
          <a:noFill/>
        </p:spPr>
      </p:pic>
      <p:pic>
        <p:nvPicPr>
          <p:cNvPr id="7176" name="Picture 8" descr="W:\ELEVES-1STHR2\a euro photo\IMG_63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5143488"/>
            <a:ext cx="2571769" cy="1714512"/>
          </a:xfrm>
          <a:prstGeom prst="rect">
            <a:avLst/>
          </a:prstGeom>
          <a:noFill/>
        </p:spPr>
      </p:pic>
      <p:pic>
        <p:nvPicPr>
          <p:cNvPr id="1026" name="Picture 2" descr="W:\ELEVES-1STHR2\photo appareil lycée\IMG_6476.JPG"/>
          <p:cNvPicPr>
            <a:picLocks noChangeAspect="1" noChangeArrowheads="1"/>
          </p:cNvPicPr>
          <p:nvPr/>
        </p:nvPicPr>
        <p:blipFill>
          <a:blip r:embed="rId9" cstate="print"/>
          <a:srcRect l="14653" t="35716" r="43221" b="1095"/>
          <a:stretch>
            <a:fillRect/>
          </a:stretch>
        </p:blipFill>
        <p:spPr bwMode="auto">
          <a:xfrm>
            <a:off x="4357686" y="164305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5786" y="2000240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>
                <a:latin typeface="Baskerville Old Face" pitchFamily="18" charset="0"/>
              </a:rPr>
              <a:t>Each</a:t>
            </a:r>
            <a:r>
              <a:rPr lang="fr-FR" u="sng" dirty="0" smtClean="0">
                <a:latin typeface="Baskerville Old Face" pitchFamily="18" charset="0"/>
              </a:rPr>
              <a:t> </a:t>
            </a:r>
            <a:r>
              <a:rPr lang="fr-FR" u="sng" dirty="0" err="1" smtClean="0">
                <a:latin typeface="Baskerville Old Face" pitchFamily="18" charset="0"/>
              </a:rPr>
              <a:t>evening</a:t>
            </a:r>
            <a:r>
              <a:rPr lang="fr-FR" u="sng" dirty="0" smtClean="0">
                <a:latin typeface="Baskerville Old Face" pitchFamily="18" charset="0"/>
              </a:rPr>
              <a:t>, </a:t>
            </a:r>
            <a:r>
              <a:rPr lang="fr-FR" u="sng" dirty="0" err="1" smtClean="0">
                <a:latin typeface="Baskerville Old Face" pitchFamily="18" charset="0"/>
              </a:rPr>
              <a:t>many</a:t>
            </a:r>
            <a:r>
              <a:rPr lang="fr-FR" u="sng" dirty="0" smtClean="0">
                <a:latin typeface="Baskerville Old Face" pitchFamily="18" charset="0"/>
              </a:rPr>
              <a:t> </a:t>
            </a:r>
            <a:r>
              <a:rPr lang="fr-FR" u="sng" dirty="0" err="1" smtClean="0">
                <a:latin typeface="Baskerville Old Face" pitchFamily="18" charset="0"/>
              </a:rPr>
              <a:t>activies</a:t>
            </a:r>
            <a:r>
              <a:rPr lang="fr-FR" u="sng" dirty="0" smtClean="0">
                <a:latin typeface="Baskerville Old Face" pitchFamily="18" charset="0"/>
              </a:rPr>
              <a:t> are </a:t>
            </a:r>
            <a:r>
              <a:rPr lang="fr-FR" u="sng" dirty="0" err="1" smtClean="0">
                <a:latin typeface="Baskerville Old Face" pitchFamily="18" charset="0"/>
              </a:rPr>
              <a:t>organized</a:t>
            </a:r>
            <a:r>
              <a:rPr lang="fr-FR" u="sng" dirty="0" smtClean="0">
                <a:latin typeface="Baskerville Old Face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askerville Old Face" pitchFamily="18" charset="0"/>
              </a:rPr>
              <a:t>On </a:t>
            </a:r>
            <a:r>
              <a:rPr lang="fr-FR" dirty="0" err="1" smtClean="0">
                <a:latin typeface="Baskerville Old Face" pitchFamily="18" charset="0"/>
              </a:rPr>
              <a:t>Mondays</a:t>
            </a:r>
            <a:r>
              <a:rPr lang="fr-FR" dirty="0" smtClean="0">
                <a:latin typeface="Baskerville Old Face" pitchFamily="18" charset="0"/>
              </a:rPr>
              <a:t>: Music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askerville Old Face" pitchFamily="18" charset="0"/>
              </a:rPr>
              <a:t>On Tuesdays: Fitness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askerville Old Face" pitchFamily="18" charset="0"/>
              </a:rPr>
              <a:t>On </a:t>
            </a:r>
            <a:r>
              <a:rPr lang="fr-FR" dirty="0" err="1" smtClean="0">
                <a:latin typeface="Baskerville Old Face" pitchFamily="18" charset="0"/>
              </a:rPr>
              <a:t>Wednesdays</a:t>
            </a:r>
            <a:r>
              <a:rPr lang="fr-FR" dirty="0" smtClean="0">
                <a:latin typeface="Baskerville Old Face" pitchFamily="18" charset="0"/>
              </a:rPr>
              <a:t>: </a:t>
            </a:r>
            <a:r>
              <a:rPr lang="fr-FR" dirty="0" err="1" smtClean="0">
                <a:latin typeface="Baskerville Old Face" pitchFamily="18" charset="0"/>
              </a:rPr>
              <a:t>BasketBall</a:t>
            </a:r>
            <a:r>
              <a:rPr lang="fr-FR" dirty="0" smtClean="0">
                <a:latin typeface="Baskerville Old Face" pitchFamily="18" charset="0"/>
              </a:rPr>
              <a:t> and </a:t>
            </a:r>
            <a:r>
              <a:rPr lang="fr-FR" dirty="0" err="1" smtClean="0">
                <a:latin typeface="Baskerville Old Face" pitchFamily="18" charset="0"/>
              </a:rPr>
              <a:t>FootBall</a:t>
            </a:r>
            <a:endParaRPr lang="fr-FR" dirty="0" smtClean="0"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latin typeface="Baskerville Old Face" pitchFamily="18" charset="0"/>
              </a:rPr>
              <a:t>On Thursdays: Basketball and </a:t>
            </a:r>
            <a:r>
              <a:rPr lang="fr-FR" dirty="0" err="1" smtClean="0">
                <a:latin typeface="Baskerville Old Face" pitchFamily="18" charset="0"/>
              </a:rPr>
              <a:t>FootBall</a:t>
            </a:r>
            <a:endParaRPr lang="fr-FR" dirty="0" smtClean="0"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err="1" smtClean="0">
                <a:latin typeface="Baskerville Old Face" pitchFamily="18" charset="0"/>
              </a:rPr>
              <a:t>Nothing</a:t>
            </a:r>
            <a:r>
              <a:rPr lang="fr-FR" dirty="0" smtClean="0">
                <a:latin typeface="Baskerville Old Face" pitchFamily="18" charset="0"/>
              </a:rPr>
              <a:t> on Fridays </a:t>
            </a:r>
            <a:r>
              <a:rPr lang="fr-FR" dirty="0" err="1" smtClean="0">
                <a:latin typeface="Baskerville Old Face" pitchFamily="18" charset="0"/>
              </a:rPr>
              <a:t>because</a:t>
            </a:r>
            <a:r>
              <a:rPr lang="fr-FR" dirty="0" smtClean="0">
                <a:latin typeface="Baskerville Old Face" pitchFamily="18" charset="0"/>
              </a:rPr>
              <a:t> the </a:t>
            </a:r>
            <a:r>
              <a:rPr lang="fr-FR" dirty="0" err="1" smtClean="0">
                <a:latin typeface="Baskerville Old Face" pitchFamily="18" charset="0"/>
              </a:rPr>
              <a:t>students</a:t>
            </a:r>
            <a:r>
              <a:rPr lang="fr-FR" dirty="0" smtClean="0">
                <a:latin typeface="Baskerville Old Face" pitchFamily="18" charset="0"/>
              </a:rPr>
              <a:t> go back home .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latin typeface="Baskerville Old Fac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err="1" smtClean="0">
                <a:latin typeface="Baskerville Old Face" pitchFamily="18" charset="0"/>
              </a:rPr>
              <a:t>Often</a:t>
            </a:r>
            <a:r>
              <a:rPr lang="fr-FR" dirty="0" smtClean="0">
                <a:latin typeface="Baskerville Old Face" pitchFamily="18" charset="0"/>
              </a:rPr>
              <a:t>, </a:t>
            </a:r>
            <a:r>
              <a:rPr lang="fr-FR" dirty="0" err="1" smtClean="0">
                <a:latin typeface="Baskerville Old Face" pitchFamily="18" charset="0"/>
              </a:rPr>
              <a:t>before</a:t>
            </a: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err="1" smtClean="0">
                <a:latin typeface="Baskerville Old Face" pitchFamily="18" charset="0"/>
              </a:rPr>
              <a:t>hollidays</a:t>
            </a: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err="1" smtClean="0">
                <a:latin typeface="Baskerville Old Face" pitchFamily="18" charset="0"/>
              </a:rPr>
              <a:t>they</a:t>
            </a: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err="1" smtClean="0">
                <a:latin typeface="Baskerville Old Face" pitchFamily="18" charset="0"/>
              </a:rPr>
              <a:t>organized</a:t>
            </a:r>
            <a:r>
              <a:rPr lang="fr-FR" dirty="0" smtClean="0">
                <a:latin typeface="Baskerville Old Face" pitchFamily="18" charset="0"/>
              </a:rPr>
              <a:t> </a:t>
            </a:r>
            <a:r>
              <a:rPr lang="fr-FR" dirty="0" smtClean="0">
                <a:latin typeface="Baskerville Old Face" pitchFamily="18" charset="0"/>
              </a:rPr>
              <a:t>parties.</a:t>
            </a:r>
            <a:endParaRPr lang="fr-FR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428625" y="714375"/>
            <a:ext cx="84582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Every Wednesday for 4 hours, we learn how to cook and for 4 hours, we learn service management.</a:t>
            </a:r>
            <a:endParaRPr kumimoji="0" lang="fr-FR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Espace réservé du contenu 5" descr="photo cuisine eu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75" y="2214563"/>
            <a:ext cx="6215063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/>
              <a:t>have 11 </a:t>
            </a:r>
            <a:r>
              <a:rPr lang="fr-FR" dirty="0" err="1"/>
              <a:t>bank</a:t>
            </a:r>
            <a:r>
              <a:rPr lang="fr-FR" dirty="0"/>
              <a:t> </a:t>
            </a:r>
            <a:r>
              <a:rPr lang="fr-FR" dirty="0" err="1" smtClean="0"/>
              <a:t>holidays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  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christmas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1266" name="Picture 2" descr="Résultat de recherche d'images pour &quot;christma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86058"/>
            <a:ext cx="6475757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Bazeilles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2593286" cy="245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avec flèche 7"/>
          <p:cNvCxnSpPr/>
          <p:nvPr/>
        </p:nvCxnSpPr>
        <p:spPr>
          <a:xfrm rot="10800000" flipV="1">
            <a:off x="3071802" y="2571744"/>
            <a:ext cx="178595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000628" y="235743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pic>
        <p:nvPicPr>
          <p:cNvPr id="2052" name="Picture 4" descr="Résultat de recherche d'images pour &quot;lycée des métiers de bazeille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500174"/>
            <a:ext cx="1905000" cy="1704976"/>
          </a:xfrm>
          <a:prstGeom prst="rect">
            <a:avLst/>
          </a:prstGeom>
          <a:noFill/>
        </p:spPr>
      </p:pic>
      <p:pic>
        <p:nvPicPr>
          <p:cNvPr id="2054" name="Picture 6" descr="Résultat de recherche d'images pour &quot;lycée des métiers de bazeilles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143380"/>
            <a:ext cx="3030322" cy="140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The restaurant</a:t>
            </a:r>
            <a:endParaRPr lang="fr-FR" dirty="0"/>
          </a:p>
        </p:txBody>
      </p:sp>
      <p:pic>
        <p:nvPicPr>
          <p:cNvPr id="3073" name="Picture 1" descr="W:\ELEVES-1STHR2\photo appareil lycée\IMG_5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214554"/>
            <a:ext cx="2145489" cy="1430326"/>
          </a:xfrm>
          <a:prstGeom prst="rect">
            <a:avLst/>
          </a:prstGeom>
          <a:noFill/>
        </p:spPr>
      </p:pic>
      <p:pic>
        <p:nvPicPr>
          <p:cNvPr id="3076" name="Picture 4" descr="W:\ELEVES-1STHR2\photo appareil lycée\IMG_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9289" y="4286256"/>
            <a:ext cx="3107553" cy="2071702"/>
          </a:xfrm>
          <a:prstGeom prst="rect">
            <a:avLst/>
          </a:prstGeom>
          <a:noFill/>
        </p:spPr>
      </p:pic>
      <p:pic>
        <p:nvPicPr>
          <p:cNvPr id="3078" name="Picture 6" descr="W:\ELEVES-1STHR2\photo appareil lycée\IMG_5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285992"/>
            <a:ext cx="4464843" cy="297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kitchen</a:t>
            </a:r>
            <a:endParaRPr lang="fr-FR" dirty="0"/>
          </a:p>
        </p:txBody>
      </p:sp>
      <p:pic>
        <p:nvPicPr>
          <p:cNvPr id="6" name="Picture 2" descr="W:\ELEVES-1STHR2\photo appareil lycée\IMG_5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8267" y="2539197"/>
            <a:ext cx="2882900" cy="1947862"/>
          </a:xfrm>
          <a:prstGeom prst="rect">
            <a:avLst/>
          </a:prstGeom>
          <a:noFill/>
        </p:spPr>
      </p:pic>
      <p:pic>
        <p:nvPicPr>
          <p:cNvPr id="7" name="Picture 9" descr="W:\ELEVES-1STHR2\photo appareil lycée\IMG_5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71942"/>
            <a:ext cx="3071802" cy="204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teachers</a:t>
            </a:r>
            <a:r>
              <a:rPr lang="fr-FR" dirty="0" smtClean="0"/>
              <a:t> </a:t>
            </a:r>
            <a:r>
              <a:rPr lang="fr-FR" sz="2800" dirty="0" smtClean="0"/>
              <a:t>(cooking and </a:t>
            </a:r>
            <a:r>
              <a:rPr lang="fr-FR" sz="2800" smtClean="0"/>
              <a:t>service management)</a:t>
            </a:r>
            <a:endParaRPr lang="fr-FR" sz="2800" dirty="0"/>
          </a:p>
        </p:txBody>
      </p:sp>
      <p:pic>
        <p:nvPicPr>
          <p:cNvPr id="4" name="Picture 7" descr="W:\ELEVES-1STHR2\photo appareil lycée\IMG_5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3750495" cy="2500330"/>
          </a:xfrm>
          <a:prstGeom prst="rect">
            <a:avLst/>
          </a:prstGeom>
          <a:noFill/>
        </p:spPr>
      </p:pic>
      <p:pic>
        <p:nvPicPr>
          <p:cNvPr id="5" name="Picture 8" descr="W:\ELEVES-1STHR2\photo appareil lycée\IMG_5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71724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2401887"/>
            <a:ext cx="84582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French subjects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Résultat de recherche d'images pour &quot;drapeau franc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3071834" cy="2047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General </a:t>
            </a:r>
            <a:r>
              <a:rPr lang="fr-FR" dirty="0" err="1" smtClean="0"/>
              <a:t>subjects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English 2 </a:t>
            </a:r>
            <a:r>
              <a:rPr lang="fr-FR" dirty="0" err="1" smtClean="0"/>
              <a:t>hours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 smtClean="0"/>
          </a:p>
          <a:p>
            <a:r>
              <a:rPr lang="fr-FR" dirty="0" smtClean="0"/>
              <a:t>Maths 3 </a:t>
            </a:r>
            <a:r>
              <a:rPr lang="fr-FR" dirty="0" err="1" smtClean="0"/>
              <a:t>hours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 smtClean="0"/>
          </a:p>
          <a:p>
            <a:r>
              <a:rPr lang="fr-FR" dirty="0" err="1" smtClean="0"/>
              <a:t>Hotel</a:t>
            </a:r>
            <a:r>
              <a:rPr lang="fr-FR" dirty="0" smtClean="0"/>
              <a:t> management 5 </a:t>
            </a:r>
            <a:r>
              <a:rPr lang="fr-FR" dirty="0" err="1" smtClean="0"/>
              <a:t>hours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 smtClean="0"/>
          </a:p>
          <a:p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 2 </a:t>
            </a:r>
            <a:r>
              <a:rPr lang="fr-FR" dirty="0" err="1" smtClean="0"/>
              <a:t>hours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 smtClean="0"/>
          </a:p>
          <a:p>
            <a:r>
              <a:rPr lang="fr-FR" dirty="0" smtClean="0"/>
              <a:t>Civic and moral </a:t>
            </a:r>
            <a:r>
              <a:rPr lang="fr-FR" dirty="0" err="1" smtClean="0"/>
              <a:t>education</a:t>
            </a:r>
            <a:r>
              <a:rPr lang="fr-FR" dirty="0" smtClean="0"/>
              <a:t>  1 </a:t>
            </a:r>
            <a:r>
              <a:rPr lang="fr-FR" dirty="0" err="1" smtClean="0"/>
              <a:t>hour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 smtClean="0"/>
          </a:p>
          <a:p>
            <a:r>
              <a:rPr lang="fr-FR" dirty="0" err="1" smtClean="0"/>
              <a:t>Applied</a:t>
            </a:r>
            <a:r>
              <a:rPr lang="fr-FR" dirty="0" smtClean="0"/>
              <a:t> science 3 </a:t>
            </a:r>
            <a:r>
              <a:rPr lang="fr-FR" dirty="0" err="1" smtClean="0"/>
              <a:t>hours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 smtClean="0"/>
          </a:p>
          <a:p>
            <a:r>
              <a:rPr lang="fr-FR" dirty="0" smtClean="0"/>
              <a:t>French 3 </a:t>
            </a:r>
            <a:r>
              <a:rPr lang="fr-FR" dirty="0" err="1" smtClean="0"/>
              <a:t>hours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 smtClean="0"/>
          </a:p>
          <a:p>
            <a:r>
              <a:rPr lang="fr-FR" dirty="0" err="1" smtClean="0"/>
              <a:t>Spanish</a:t>
            </a:r>
            <a:r>
              <a:rPr lang="fr-FR" dirty="0" smtClean="0"/>
              <a:t>/</a:t>
            </a:r>
            <a:r>
              <a:rPr lang="fr-FR" dirty="0" err="1" smtClean="0"/>
              <a:t>german</a:t>
            </a:r>
            <a:r>
              <a:rPr lang="fr-FR" dirty="0" smtClean="0"/>
              <a:t> 2 </a:t>
            </a:r>
            <a:r>
              <a:rPr lang="fr-FR" dirty="0" err="1" smtClean="0"/>
              <a:t>hours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 smtClean="0"/>
          </a:p>
          <a:p>
            <a:r>
              <a:rPr lang="fr-FR" dirty="0" err="1" smtClean="0"/>
              <a:t>History</a:t>
            </a:r>
            <a:r>
              <a:rPr lang="fr-FR" dirty="0" smtClean="0"/>
              <a:t> and </a:t>
            </a:r>
            <a:r>
              <a:rPr lang="fr-FR" dirty="0" err="1" smtClean="0"/>
              <a:t>geography</a:t>
            </a:r>
            <a:r>
              <a:rPr lang="fr-FR" dirty="0" smtClean="0"/>
              <a:t> 2 </a:t>
            </a:r>
            <a:r>
              <a:rPr lang="fr-FR" dirty="0" err="1" smtClean="0"/>
              <a:t>hours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 smtClean="0"/>
          </a:p>
          <a:p>
            <a:r>
              <a:rPr lang="fr-FR" dirty="0" smtClean="0"/>
              <a:t>English management 1 </a:t>
            </a:r>
            <a:r>
              <a:rPr lang="fr-FR" dirty="0" err="1" smtClean="0"/>
              <a:t>hour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 smtClean="0"/>
          </a:p>
          <a:p>
            <a:r>
              <a:rPr lang="fr-FR" dirty="0" smtClean="0"/>
              <a:t>English/</a:t>
            </a:r>
            <a:r>
              <a:rPr lang="fr-FR" dirty="0" err="1" smtClean="0"/>
              <a:t>German</a:t>
            </a:r>
            <a:r>
              <a:rPr lang="fr-FR" dirty="0" smtClean="0"/>
              <a:t> </a:t>
            </a:r>
            <a:r>
              <a:rPr lang="fr-FR" dirty="0" err="1" smtClean="0"/>
              <a:t>european</a:t>
            </a:r>
            <a:r>
              <a:rPr lang="fr-FR" dirty="0" smtClean="0"/>
              <a:t> course 2 </a:t>
            </a:r>
            <a:r>
              <a:rPr lang="fr-FR" dirty="0" err="1" smtClean="0"/>
              <a:t>hours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066800"/>
          </a:xfrm>
        </p:spPr>
        <p:txBody>
          <a:bodyPr/>
          <a:lstStyle/>
          <a:p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/>
          </a:p>
        </p:txBody>
      </p:sp>
      <p:pic>
        <p:nvPicPr>
          <p:cNvPr id="2052" name="Picture 4" descr="W:\ELEVES-1STHR2\photo appareil lycée\IMG_5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3771888" cy="1928826"/>
          </a:xfrm>
          <a:prstGeom prst="rect">
            <a:avLst/>
          </a:prstGeom>
          <a:noFill/>
        </p:spPr>
      </p:pic>
      <p:pic>
        <p:nvPicPr>
          <p:cNvPr id="2050" name="Picture 2" descr="W:\ELEVES-1STHR2\photo appareil lycée\IMG_5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14818"/>
            <a:ext cx="3686028" cy="2457352"/>
          </a:xfrm>
          <a:prstGeom prst="rect">
            <a:avLst/>
          </a:prstGeom>
          <a:noFill/>
        </p:spPr>
      </p:pic>
      <p:pic>
        <p:nvPicPr>
          <p:cNvPr id="2051" name="Picture 3" descr="W:\ELEVES-1STHR2\photo appareil lycée\IMG_5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714356"/>
            <a:ext cx="3543152" cy="2362101"/>
          </a:xfrm>
          <a:prstGeom prst="rect">
            <a:avLst/>
          </a:prstGeom>
          <a:noFill/>
        </p:spPr>
      </p:pic>
      <p:pic>
        <p:nvPicPr>
          <p:cNvPr id="2053" name="Picture 5" descr="W:\ELEVES-1STHR2\photo appareil lycée\IMG_5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143248"/>
            <a:ext cx="2185830" cy="1457220"/>
          </a:xfrm>
          <a:prstGeom prst="rect">
            <a:avLst/>
          </a:prstGeom>
          <a:noFill/>
        </p:spPr>
      </p:pic>
      <p:pic>
        <p:nvPicPr>
          <p:cNvPr id="2054" name="Picture 6" descr="W:\ELEVES-1STHR2\photo appareil lycée\IMG_58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572008"/>
            <a:ext cx="3078805" cy="205253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14282" y="121442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have 4 </a:t>
            </a:r>
            <a:r>
              <a:rPr lang="fr-FR" dirty="0" err="1" smtClean="0"/>
              <a:t>hours</a:t>
            </a:r>
            <a:r>
              <a:rPr lang="fr-FR" dirty="0" smtClean="0"/>
              <a:t> of cooking and 4 </a:t>
            </a:r>
            <a:r>
              <a:rPr lang="fr-FR" dirty="0" err="1" smtClean="0"/>
              <a:t>hours</a:t>
            </a:r>
            <a:r>
              <a:rPr lang="fr-FR" dirty="0" smtClean="0"/>
              <a:t> of service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English </a:t>
            </a:r>
            <a:r>
              <a:rPr lang="fr-FR" dirty="0" err="1" smtClean="0"/>
              <a:t>European</a:t>
            </a:r>
            <a:r>
              <a:rPr lang="fr-FR" dirty="0" smtClean="0"/>
              <a:t> course</a:t>
            </a:r>
            <a:endParaRPr lang="fr-FR" dirty="0"/>
          </a:p>
        </p:txBody>
      </p:sp>
      <p:pic>
        <p:nvPicPr>
          <p:cNvPr id="6146" name="Picture 2" descr="W:\ELEVES-1STHR2\a euro photo\IMG_6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8737" y="2249488"/>
            <a:ext cx="6486525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</TotalTime>
  <Words>179</Words>
  <Application>Microsoft Office PowerPoint</Application>
  <PresentationFormat>Affichage à l'écran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Urbain</vt:lpstr>
      <vt:lpstr>Diapositive 1</vt:lpstr>
      <vt:lpstr>Bazeilles</vt:lpstr>
      <vt:lpstr>The restaurant</vt:lpstr>
      <vt:lpstr>The kitchen</vt:lpstr>
      <vt:lpstr>The teachers (cooking and service management)</vt:lpstr>
      <vt:lpstr>Diapositive 6</vt:lpstr>
      <vt:lpstr>General subjects</vt:lpstr>
      <vt:lpstr>Practical work</vt:lpstr>
      <vt:lpstr>English European course</vt:lpstr>
      <vt:lpstr>A few pictures</vt:lpstr>
      <vt:lpstr>Diapositive 11</vt:lpstr>
      <vt:lpstr>Diapositive 12</vt:lpstr>
      <vt:lpstr>       We have 11 bank holidays     Like christmas   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Valued Acer Customer</dc:creator>
  <cp:lastModifiedBy>Blondlet</cp:lastModifiedBy>
  <cp:revision>5</cp:revision>
  <dcterms:created xsi:type="dcterms:W3CDTF">2017-12-14T07:25:24Z</dcterms:created>
  <dcterms:modified xsi:type="dcterms:W3CDTF">2017-12-14T08:08:38Z</dcterms:modified>
</cp:coreProperties>
</file>