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3" r:id="rId7"/>
    <p:sldId id="266" r:id="rId8"/>
    <p:sldId id="267" r:id="rId9"/>
    <p:sldId id="261" r:id="rId10"/>
    <p:sldId id="269" r:id="rId11"/>
    <p:sldId id="268" r:id="rId12"/>
    <p:sldId id="265" r:id="rId13"/>
    <p:sldId id="271" r:id="rId14"/>
    <p:sldId id="270" r:id="rId1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497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28" y="-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21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sca Faustino" userId="44b70e5150ac3a9a" providerId="Windows Live" clId="Web-{0D540987-7F06-4781-AE39-B5E9BE421E9F}"/>
    <pc:docChg chg="addSld modSld modSection">
      <pc:chgData name="Francisca Faustino" userId="44b70e5150ac3a9a" providerId="Windows Live" clId="Web-{0D540987-7F06-4781-AE39-B5E9BE421E9F}" dt="2018-02-09T16:04:16.222" v="510"/>
      <pc:docMkLst>
        <pc:docMk/>
      </pc:docMkLst>
      <pc:sldChg chg="modSp">
        <pc:chgData name="Francisca Faustino" userId="44b70e5150ac3a9a" providerId="Windows Live" clId="Web-{0D540987-7F06-4781-AE39-B5E9BE421E9F}" dt="2018-02-09T15:22:55.001" v="14"/>
        <pc:sldMkLst>
          <pc:docMk/>
          <pc:sldMk cId="988977761" sldId="256"/>
        </pc:sldMkLst>
        <pc:spChg chg="mod">
          <ac:chgData name="Francisca Faustino" userId="44b70e5150ac3a9a" providerId="Windows Live" clId="Web-{0D540987-7F06-4781-AE39-B5E9BE421E9F}" dt="2018-02-09T15:22:55.001" v="14"/>
          <ac:spMkLst>
            <pc:docMk/>
            <pc:sldMk cId="988977761" sldId="256"/>
            <ac:spMk id="2" creationId="{00000000-0000-0000-0000-000000000000}"/>
          </ac:spMkLst>
        </pc:spChg>
      </pc:sldChg>
      <pc:sldChg chg="addSp delSp modSp new">
        <pc:chgData name="Francisca Faustino" userId="44b70e5150ac3a9a" providerId="Windows Live" clId="Web-{0D540987-7F06-4781-AE39-B5E9BE421E9F}" dt="2018-02-09T15:29:13.893" v="78"/>
        <pc:sldMkLst>
          <pc:docMk/>
          <pc:sldMk cId="651892222" sldId="257"/>
        </pc:sldMkLst>
        <pc:spChg chg="mod">
          <ac:chgData name="Francisca Faustino" userId="44b70e5150ac3a9a" providerId="Windows Live" clId="Web-{0D540987-7F06-4781-AE39-B5E9BE421E9F}" dt="2018-02-09T15:29:13.893" v="78"/>
          <ac:spMkLst>
            <pc:docMk/>
            <pc:sldMk cId="651892222" sldId="257"/>
            <ac:spMk id="2" creationId="{C7E71A8C-46F7-4D1D-903A-B19FC8682528}"/>
          </ac:spMkLst>
        </pc:spChg>
        <pc:spChg chg="del">
          <ac:chgData name="Francisca Faustino" userId="44b70e5150ac3a9a" providerId="Windows Live" clId="Web-{0D540987-7F06-4781-AE39-B5E9BE421E9F}" dt="2018-02-09T15:26:54.512" v="17"/>
          <ac:spMkLst>
            <pc:docMk/>
            <pc:sldMk cId="651892222" sldId="257"/>
            <ac:spMk id="3" creationId="{BEA45C18-B56B-4B73-8D14-98EC84BF21DD}"/>
          </ac:spMkLst>
        </pc:spChg>
        <pc:spChg chg="add mod">
          <ac:chgData name="Francisca Faustino" userId="44b70e5150ac3a9a" providerId="Windows Live" clId="Web-{0D540987-7F06-4781-AE39-B5E9BE421E9F}" dt="2018-02-09T15:28:10.031" v="56"/>
          <ac:spMkLst>
            <pc:docMk/>
            <pc:sldMk cId="651892222" sldId="257"/>
            <ac:spMk id="6" creationId="{65A613D7-7BF9-4A1C-85AF-1FC4CCCC4849}"/>
          </ac:spMkLst>
        </pc:spChg>
        <pc:picChg chg="add mod">
          <ac:chgData name="Francisca Faustino" userId="44b70e5150ac3a9a" providerId="Windows Live" clId="Web-{0D540987-7F06-4781-AE39-B5E9BE421E9F}" dt="2018-02-09T15:27:15.919" v="22"/>
          <ac:picMkLst>
            <pc:docMk/>
            <pc:sldMk cId="651892222" sldId="257"/>
            <ac:picMk id="4" creationId="{33D7844E-4188-441D-AD57-1E73B6B3C277}"/>
          </ac:picMkLst>
        </pc:picChg>
      </pc:sldChg>
      <pc:sldChg chg="addSp delSp modSp new">
        <pc:chgData name="Francisca Faustino" userId="44b70e5150ac3a9a" providerId="Windows Live" clId="Web-{0D540987-7F06-4781-AE39-B5E9BE421E9F}" dt="2018-02-09T15:39:26.015" v="271"/>
        <pc:sldMkLst>
          <pc:docMk/>
          <pc:sldMk cId="2810059293" sldId="258"/>
        </pc:sldMkLst>
        <pc:spChg chg="mod">
          <ac:chgData name="Francisca Faustino" userId="44b70e5150ac3a9a" providerId="Windows Live" clId="Web-{0D540987-7F06-4781-AE39-B5E9BE421E9F}" dt="2018-02-09T15:37:19.384" v="212"/>
          <ac:spMkLst>
            <pc:docMk/>
            <pc:sldMk cId="2810059293" sldId="258"/>
            <ac:spMk id="2" creationId="{EB6BA40A-4190-41CB-9CA7-F56AD7F553D8}"/>
          </ac:spMkLst>
        </pc:spChg>
        <pc:spChg chg="del">
          <ac:chgData name="Francisca Faustino" userId="44b70e5150ac3a9a" providerId="Windows Live" clId="Web-{0D540987-7F06-4781-AE39-B5E9BE421E9F}" dt="2018-02-09T15:30:35.163" v="81"/>
          <ac:spMkLst>
            <pc:docMk/>
            <pc:sldMk cId="2810059293" sldId="258"/>
            <ac:spMk id="3" creationId="{72156CA1-5EB8-4890-9C97-E948BEABECB9}"/>
          </ac:spMkLst>
        </pc:spChg>
        <pc:spChg chg="add mod">
          <ac:chgData name="Francisca Faustino" userId="44b70e5150ac3a9a" providerId="Windows Live" clId="Web-{0D540987-7F06-4781-AE39-B5E9BE421E9F}" dt="2018-02-09T15:37:42.651" v="216"/>
          <ac:spMkLst>
            <pc:docMk/>
            <pc:sldMk cId="2810059293" sldId="258"/>
            <ac:spMk id="6" creationId="{0BA28E7A-92FB-4FC7-8F2A-8958CE6823D5}"/>
          </ac:spMkLst>
        </pc:spChg>
        <pc:spChg chg="add mod">
          <ac:chgData name="Francisca Faustino" userId="44b70e5150ac3a9a" providerId="Windows Live" clId="Web-{0D540987-7F06-4781-AE39-B5E9BE421E9F}" dt="2018-02-09T15:39:26.015" v="271"/>
          <ac:spMkLst>
            <pc:docMk/>
            <pc:sldMk cId="2810059293" sldId="258"/>
            <ac:spMk id="7" creationId="{5CFEEA7F-181D-4FCA-947D-C40E467669AA}"/>
          </ac:spMkLst>
        </pc:spChg>
        <pc:picChg chg="add mod ord">
          <ac:chgData name="Francisca Faustino" userId="44b70e5150ac3a9a" providerId="Windows Live" clId="Web-{0D540987-7F06-4781-AE39-B5E9BE421E9F}" dt="2018-02-09T15:31:13.149" v="86"/>
          <ac:picMkLst>
            <pc:docMk/>
            <pc:sldMk cId="2810059293" sldId="258"/>
            <ac:picMk id="4" creationId="{F0841764-9FB4-4FB4-BEB0-CC026B513CFB}"/>
          </ac:picMkLst>
        </pc:picChg>
      </pc:sldChg>
      <pc:sldChg chg="modSp new">
        <pc:chgData name="Francisca Faustino" userId="44b70e5150ac3a9a" providerId="Windows Live" clId="Web-{0D540987-7F06-4781-AE39-B5E9BE421E9F}" dt="2018-02-09T16:04:16.206" v="509"/>
        <pc:sldMkLst>
          <pc:docMk/>
          <pc:sldMk cId="1405970408" sldId="259"/>
        </pc:sldMkLst>
        <pc:spChg chg="mod">
          <ac:chgData name="Francisca Faustino" userId="44b70e5150ac3a9a" providerId="Windows Live" clId="Web-{0D540987-7F06-4781-AE39-B5E9BE421E9F}" dt="2018-02-09T15:43:34.479" v="286"/>
          <ac:spMkLst>
            <pc:docMk/>
            <pc:sldMk cId="1405970408" sldId="259"/>
            <ac:spMk id="2" creationId="{14DD28DA-734F-4E10-9CCC-A15B608C6787}"/>
          </ac:spMkLst>
        </pc:spChg>
        <pc:spChg chg="mod">
          <ac:chgData name="Francisca Faustino" userId="44b70e5150ac3a9a" providerId="Windows Live" clId="Web-{0D540987-7F06-4781-AE39-B5E9BE421E9F}" dt="2018-02-09T16:04:16.206" v="509"/>
          <ac:spMkLst>
            <pc:docMk/>
            <pc:sldMk cId="1405970408" sldId="259"/>
            <ac:spMk id="3" creationId="{C9D1B980-1BCE-4F85-8757-2587A86803E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pPr/>
              <a:t>2/20/18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>
                <a:cs typeface="Calibri Light"/>
              </a:rPr>
              <a:t>Porto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89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2154"/>
            <a:ext cx="10515600" cy="5844809"/>
          </a:xfrm>
        </p:spPr>
        <p:txBody>
          <a:bodyPr/>
          <a:lstStyle/>
          <a:p>
            <a:pPr>
              <a:buNone/>
            </a:pPr>
            <a:endParaRPr lang="pt-PT" dirty="0"/>
          </a:p>
        </p:txBody>
      </p:sp>
      <p:pic>
        <p:nvPicPr>
          <p:cNvPr id="4" name="Imagem 8" descr="Uma imagem com edifício, exterior, céu, parte superior&#10;&#10;Descrição gerada com confiança muito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4D32AAE-CC83-473C-87F6-93E60BBAF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14" y="484945"/>
            <a:ext cx="4283563" cy="3520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5077" y="4454769"/>
            <a:ext cx="4298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Soares dos Reis </a:t>
            </a:r>
            <a:r>
              <a:rPr lang="pt-PT" sz="2800" b="1" dirty="0" err="1" smtClean="0"/>
              <a:t>National</a:t>
            </a:r>
            <a:r>
              <a:rPr lang="pt-PT" sz="2800" b="1" dirty="0" smtClean="0"/>
              <a:t> </a:t>
            </a:r>
            <a:r>
              <a:rPr lang="pt-PT" sz="2800" b="1" dirty="0" err="1" smtClean="0"/>
              <a:t>museum</a:t>
            </a:r>
            <a:endParaRPr lang="pt-PT" sz="2800" b="1" dirty="0"/>
          </a:p>
        </p:txBody>
      </p:sp>
      <p:pic>
        <p:nvPicPr>
          <p:cNvPr id="6" name="Imagem 16" descr="Uma imagem com céu, edifício, exterior, cidade&#10;&#10;Descrição gerada com confiança muito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7DC8881-7192-454B-9CCE-5CBDC166A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582" y="1280927"/>
            <a:ext cx="5283649" cy="3759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8308" y="5490308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Avenida dos Aliados</a:t>
            </a:r>
            <a:endParaRPr lang="pt-P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0308"/>
            <a:ext cx="10515600" cy="5766655"/>
          </a:xfrm>
        </p:spPr>
        <p:txBody>
          <a:bodyPr/>
          <a:lstStyle/>
          <a:p>
            <a:pPr>
              <a:buNone/>
            </a:pPr>
            <a:endParaRPr lang="pt-PT" dirty="0"/>
          </a:p>
        </p:txBody>
      </p:sp>
      <p:pic>
        <p:nvPicPr>
          <p:cNvPr id="4" name="Imagem 14" descr="Uma imagem com céu, exterior, edifício, relógio&#10;&#10;Descrição gerada com confiança muito alta">
            <a:extLst>
              <a:ext uri="{FF2B5EF4-FFF2-40B4-BE49-F238E27FC236}">
                <a16:creationId xmlns:lc="http://schemas.openxmlformats.org/drawingml/2006/lockedCanvas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id="{FAC96AB2-C84E-46D7-BAA3-B120E0DB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37" y="829285"/>
            <a:ext cx="4671247" cy="3097945"/>
          </a:xfrm>
          <a:prstGeom prst="rect">
            <a:avLst/>
          </a:prstGeom>
        </p:spPr>
      </p:pic>
      <p:pic>
        <p:nvPicPr>
          <p:cNvPr id="5" name="Imagem 6" descr="Uma imagem com céu, exterior, edifício&#10;&#10;Descrição gerada com confiança muito alta">
            <a:extLst>
              <a:ext uri="{FF2B5EF4-FFF2-40B4-BE49-F238E27FC236}">
                <a16:creationId xmlns:lc="http://schemas.openxmlformats.org/drawingml/2006/lockedCanvas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id="{89003066-9A4E-461C-A139-7335EE9C1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769" y="1742830"/>
            <a:ext cx="4712677" cy="3141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3692" y="4239846"/>
            <a:ext cx="4259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Santo Ildefonso </a:t>
            </a:r>
            <a:r>
              <a:rPr lang="pt-PT" sz="2800" b="1" dirty="0" err="1" smtClean="0"/>
              <a:t>Church</a:t>
            </a:r>
            <a:endParaRPr lang="pt-PT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99385" y="5334000"/>
            <a:ext cx="4220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Casa da Musica</a:t>
            </a:r>
            <a:endParaRPr lang="pt-P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9183"/>
          </a:xfrm>
        </p:spPr>
        <p:txBody>
          <a:bodyPr>
            <a:normAutofit fontScale="90000"/>
          </a:bodyPr>
          <a:lstStyle/>
          <a:p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42462"/>
            <a:ext cx="10515600" cy="5434501"/>
          </a:xfrm>
        </p:spPr>
        <p:txBody>
          <a:bodyPr/>
          <a:lstStyle/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308" y="742950"/>
            <a:ext cx="8409842" cy="4747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0462" y="5568462"/>
            <a:ext cx="2754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Wine</a:t>
            </a:r>
            <a:r>
              <a:rPr lang="pt-PT" dirty="0" smtClean="0"/>
              <a:t> </a:t>
            </a:r>
            <a:r>
              <a:rPr lang="pt-PT" dirty="0" err="1" smtClean="0"/>
              <a:t>cellars</a:t>
            </a:r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b="1" dirty="0" smtClean="0"/>
              <a:t>Some Typical Dishes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82" y="1889872"/>
            <a:ext cx="4138085" cy="2783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3067" y="5063067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Francesinha</a:t>
            </a:r>
            <a:endParaRPr lang="pt-PT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1" y="1871133"/>
            <a:ext cx="4594579" cy="3445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5689599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Tripas </a:t>
            </a:r>
            <a:r>
              <a:rPr lang="pt-PT" sz="2800" b="1" dirty="0" smtClean="0"/>
              <a:t>à moda do Porto</a:t>
            </a:r>
            <a:endParaRPr lang="pt-P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408"/>
          </a:xfrm>
        </p:spPr>
        <p:txBody>
          <a:bodyPr>
            <a:normAutofit/>
          </a:bodyPr>
          <a:lstStyle/>
          <a:p>
            <a:pPr algn="ctr"/>
            <a:r>
              <a:rPr lang="pt-PT" sz="2400" b="1" dirty="0" err="1" smtClean="0"/>
              <a:t>In</a:t>
            </a:r>
            <a:r>
              <a:rPr lang="pt-PT" sz="2400" b="1" dirty="0" smtClean="0"/>
              <a:t> 2017 Porto </a:t>
            </a:r>
            <a:r>
              <a:rPr lang="pt-PT" sz="2400" b="1" dirty="0" err="1" smtClean="0"/>
              <a:t>was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considered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European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Best</a:t>
            </a:r>
            <a:r>
              <a:rPr lang="pt-PT" sz="2400" b="1" dirty="0" smtClean="0"/>
              <a:t> </a:t>
            </a:r>
            <a:r>
              <a:rPr lang="pt-PT" sz="2400" b="1" dirty="0" err="1" smtClean="0"/>
              <a:t>D</a:t>
            </a:r>
            <a:r>
              <a:rPr lang="pt-PT" sz="2400" b="1" dirty="0" err="1" smtClean="0"/>
              <a:t>estination</a:t>
            </a:r>
            <a:endParaRPr lang="pt-PT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170852"/>
            <a:ext cx="8534400" cy="5687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7E71A8C-46F7-4D1D-903A-B19FC8682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cs typeface="Calibri Light"/>
              </a:rPr>
              <a:t>Location</a:t>
            </a:r>
            <a:r>
              <a:rPr lang="pt-PT" dirty="0">
                <a:cs typeface="Calibri Light"/>
              </a:rPr>
              <a:t> </a:t>
            </a:r>
            <a:r>
              <a:rPr lang="pt-PT" dirty="0" err="1">
                <a:cs typeface="Calibri Light"/>
              </a:rPr>
              <a:t>of</a:t>
            </a:r>
            <a:r>
              <a:rPr lang="pt-PT" dirty="0">
                <a:cs typeface="Calibri Light"/>
              </a:rPr>
              <a:t> Porto</a:t>
            </a:r>
            <a:endParaRPr lang="pt-PT" dirty="0"/>
          </a:p>
        </p:txBody>
      </p:sp>
      <p:pic>
        <p:nvPicPr>
          <p:cNvPr id="4" name="Imagem 4" descr="Uma imagem com texto&#10;&#10;Descrição gerada com confiança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3D7844E-4188-441D-AD57-1E73B6B3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857375"/>
            <a:ext cx="3199164" cy="467923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5A613D7-7BF9-4A1C-85AF-1FC4CCCC4849}"/>
              </a:ext>
            </a:extLst>
          </p:cNvPr>
          <p:cNvSpPr txBox="1"/>
          <p:nvPr/>
        </p:nvSpPr>
        <p:spPr>
          <a:xfrm>
            <a:off x="4724400" y="3193211"/>
            <a:ext cx="678375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dirty="0" err="1">
                <a:cs typeface="Calibri"/>
              </a:rPr>
              <a:t>This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red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point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on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the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map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is</a:t>
            </a:r>
            <a:r>
              <a:rPr lang="pt-PT" dirty="0">
                <a:cs typeface="Calibri"/>
              </a:rPr>
              <a:t> </a:t>
            </a:r>
            <a:r>
              <a:rPr lang="pt-PT" dirty="0" smtClean="0">
                <a:cs typeface="Calibri"/>
              </a:rPr>
              <a:t>Porto.</a:t>
            </a:r>
          </a:p>
          <a:p>
            <a:pPr algn="ctr"/>
            <a:r>
              <a:rPr lang="pt-PT" dirty="0" err="1" smtClean="0">
                <a:cs typeface="Calibri"/>
              </a:rPr>
              <a:t>It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is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located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on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the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north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of</a:t>
            </a:r>
            <a:r>
              <a:rPr lang="pt-PT" dirty="0" smtClean="0">
                <a:cs typeface="Calibri"/>
              </a:rPr>
              <a:t> Portugal.</a:t>
            </a:r>
            <a:endParaRPr lang="pt-PT" dirty="0">
              <a:cs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18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B6BA40A-4190-41CB-9CA7-F56AD7F55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cs typeface="Calibri Light"/>
              </a:rPr>
              <a:t>Porto </a:t>
            </a:r>
            <a:r>
              <a:rPr lang="pt-PT" dirty="0" err="1">
                <a:cs typeface="Calibri Light"/>
              </a:rPr>
              <a:t>Municipality</a:t>
            </a:r>
            <a:endParaRPr lang="pt-PT" dirty="0" err="1"/>
          </a:p>
        </p:txBody>
      </p:sp>
      <p:pic>
        <p:nvPicPr>
          <p:cNvPr id="4" name="Imagem 4" descr="Uma imagem com texto, mapa&#10;&#10;Descrição gerada com confiança muito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0841764-9FB4-4FB4-BEB0-CC026B513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8800"/>
            <a:ext cx="6082292" cy="445426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BA28E7A-92FB-4FC7-8F2A-8958CE6823D5}"/>
              </a:ext>
            </a:extLst>
          </p:cNvPr>
          <p:cNvSpPr txBox="1"/>
          <p:nvPr/>
        </p:nvSpPr>
        <p:spPr>
          <a:xfrm>
            <a:off x="7591425" y="1924050"/>
            <a:ext cx="2686523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dirty="0">
                <a:cs typeface="Calibri"/>
              </a:rPr>
              <a:t>Porto </a:t>
            </a:r>
            <a:r>
              <a:rPr lang="pt-PT" dirty="0" err="1">
                <a:cs typeface="Calibri"/>
              </a:rPr>
              <a:t>is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considered</a:t>
            </a:r>
            <a:r>
              <a:rPr lang="pt-PT" dirty="0">
                <a:cs typeface="Calibri"/>
              </a:rPr>
              <a:t> a </a:t>
            </a:r>
            <a:r>
              <a:rPr lang="pt-PT" dirty="0" err="1">
                <a:cs typeface="Calibri"/>
              </a:rPr>
              <a:t>district</a:t>
            </a:r>
            <a:r>
              <a:rPr lang="pt-PT" dirty="0">
                <a:cs typeface="Calibri"/>
              </a:rPr>
              <a:t>, </a:t>
            </a:r>
            <a:r>
              <a:rPr lang="pt-PT" dirty="0" err="1">
                <a:cs typeface="Calibri"/>
              </a:rPr>
              <a:t>so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it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is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divided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into</a:t>
            </a:r>
            <a:r>
              <a:rPr lang="pt-PT" dirty="0">
                <a:cs typeface="Calibri"/>
              </a:rPr>
              <a:t> 18 </a:t>
            </a:r>
            <a:r>
              <a:rPr lang="pt-PT" dirty="0" err="1">
                <a:cs typeface="Calibri"/>
              </a:rPr>
              <a:t>cities</a:t>
            </a:r>
            <a:r>
              <a:rPr lang="pt-PT" dirty="0">
                <a:cs typeface="Calibri"/>
              </a:rPr>
              <a:t>;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CFEEA7F-181D-4FCA-947D-C40E467669AA}"/>
              </a:ext>
            </a:extLst>
          </p:cNvPr>
          <p:cNvSpPr txBox="1"/>
          <p:nvPr/>
        </p:nvSpPr>
        <p:spPr>
          <a:xfrm>
            <a:off x="7620000" y="3611592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dirty="0">
                <a:cs typeface="Calibri"/>
              </a:rPr>
              <a:t>Porto </a:t>
            </a:r>
            <a:r>
              <a:rPr lang="pt-PT" dirty="0" err="1">
                <a:cs typeface="Calibri"/>
              </a:rPr>
              <a:t>is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inhabited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>
                <a:cs typeface="Calibri"/>
              </a:rPr>
              <a:t>by</a:t>
            </a:r>
            <a:r>
              <a:rPr lang="pt-PT" dirty="0">
                <a:cs typeface="Calibri"/>
              </a:rPr>
              <a:t> 216 405 </a:t>
            </a:r>
            <a:r>
              <a:rPr lang="pt-PT" dirty="0" err="1">
                <a:cs typeface="Calibri"/>
              </a:rPr>
              <a:t>habitants</a:t>
            </a:r>
            <a:r>
              <a:rPr lang="pt-PT" dirty="0">
                <a:cs typeface="Calibri"/>
              </a:rPr>
              <a:t>, </a:t>
            </a:r>
            <a:r>
              <a:rPr lang="pt-PT" dirty="0" err="1">
                <a:cs typeface="Calibri"/>
              </a:rPr>
              <a:t>it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was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last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checked</a:t>
            </a:r>
            <a:r>
              <a:rPr lang="pt-PT" dirty="0">
                <a:cs typeface="Calibri"/>
              </a:rPr>
              <a:t> in 2015.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005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4DD28DA-734F-4E10-9CCC-A15B608C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cs typeface="Calibri Light"/>
              </a:rPr>
              <a:t>Do </a:t>
            </a:r>
            <a:r>
              <a:rPr lang="pt-PT" dirty="0" err="1">
                <a:cs typeface="Calibri Light"/>
              </a:rPr>
              <a:t>you</a:t>
            </a:r>
            <a:r>
              <a:rPr lang="pt-PT" dirty="0">
                <a:cs typeface="Calibri Light"/>
              </a:rPr>
              <a:t> </a:t>
            </a:r>
            <a:r>
              <a:rPr lang="pt-PT" dirty="0" err="1">
                <a:cs typeface="Calibri Light"/>
              </a:rPr>
              <a:t>know</a:t>
            </a:r>
            <a:r>
              <a:rPr lang="pt-PT" dirty="0" smtClean="0">
                <a:cs typeface="Calibri Light"/>
              </a:rPr>
              <a:t> </a:t>
            </a:r>
            <a:r>
              <a:rPr lang="pt-PT" dirty="0" err="1" smtClean="0">
                <a:cs typeface="Calibri Light"/>
              </a:rPr>
              <a:t>that</a:t>
            </a:r>
            <a:r>
              <a:rPr lang="pt-PT" dirty="0" smtClean="0">
                <a:cs typeface="Calibri Light"/>
              </a:rPr>
              <a:t> ...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9D1B980-1BCE-4F85-8757-2587A8680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t-PT" dirty="0">
                <a:cs typeface="Calibri"/>
              </a:rPr>
              <a:t>Porto </a:t>
            </a:r>
            <a:r>
              <a:rPr lang="pt-PT" dirty="0" err="1">
                <a:cs typeface="Calibri"/>
              </a:rPr>
              <a:t>was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the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city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that</a:t>
            </a:r>
            <a:r>
              <a:rPr lang="pt-PT" dirty="0">
                <a:cs typeface="Calibri"/>
              </a:rPr>
              <a:t> </a:t>
            </a:r>
            <a:r>
              <a:rPr lang="pt-PT" dirty="0" err="1">
                <a:cs typeface="Calibri"/>
              </a:rPr>
              <a:t>gave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name</a:t>
            </a:r>
            <a:r>
              <a:rPr lang="pt-PT" dirty="0">
                <a:cs typeface="Calibri"/>
              </a:rPr>
              <a:t> to </a:t>
            </a:r>
            <a:r>
              <a:rPr lang="pt-PT" dirty="0" err="1">
                <a:cs typeface="Calibri"/>
              </a:rPr>
              <a:t>our</a:t>
            </a:r>
            <a:r>
              <a:rPr lang="pt-PT" dirty="0">
                <a:cs typeface="Calibri"/>
              </a:rPr>
              <a:t> country, Portugal</a:t>
            </a:r>
            <a:r>
              <a:rPr lang="pt-PT" dirty="0" smtClean="0">
                <a:cs typeface="Calibri"/>
              </a:rPr>
              <a:t>;</a:t>
            </a:r>
          </a:p>
          <a:p>
            <a:pPr>
              <a:buNone/>
            </a:pPr>
            <a:endParaRPr lang="pt-PT" dirty="0" smtClean="0">
              <a:cs typeface="Calibri"/>
            </a:endParaRPr>
          </a:p>
          <a:p>
            <a:r>
              <a:rPr lang="pt-PT" dirty="0" err="1">
                <a:cs typeface="Calibri"/>
              </a:rPr>
              <a:t>It's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known</a:t>
            </a:r>
            <a:r>
              <a:rPr lang="pt-PT" dirty="0">
                <a:cs typeface="Calibri"/>
              </a:rPr>
              <a:t> for </a:t>
            </a:r>
            <a:r>
              <a:rPr lang="pt-PT" dirty="0" err="1">
                <a:cs typeface="Calibri"/>
              </a:rPr>
              <a:t>its</a:t>
            </a:r>
            <a:r>
              <a:rPr lang="pt-PT" dirty="0">
                <a:cs typeface="Calibri"/>
              </a:rPr>
              <a:t> </a:t>
            </a:r>
            <a:r>
              <a:rPr lang="pt-PT" dirty="0" err="1">
                <a:cs typeface="Calibri"/>
              </a:rPr>
              <a:t>contemporary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and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ancient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architecture</a:t>
            </a:r>
            <a:r>
              <a:rPr lang="pt-PT" dirty="0">
                <a:cs typeface="Calibri"/>
              </a:rPr>
              <a:t>, </a:t>
            </a:r>
            <a:r>
              <a:rPr lang="pt-PT" dirty="0" err="1" smtClean="0">
                <a:cs typeface="Calibri"/>
              </a:rPr>
              <a:t>its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>
                <a:cs typeface="Calibri"/>
              </a:rPr>
              <a:t>wines</a:t>
            </a:r>
            <a:r>
              <a:rPr lang="pt-PT" dirty="0">
                <a:cs typeface="Calibri"/>
              </a:rPr>
              <a:t> , </a:t>
            </a:r>
            <a:r>
              <a:rPr lang="pt-PT" dirty="0" err="1">
                <a:cs typeface="Calibri"/>
              </a:rPr>
              <a:t>the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gastronomy</a:t>
            </a:r>
            <a:r>
              <a:rPr lang="pt-PT" dirty="0">
                <a:cs typeface="Calibri"/>
              </a:rPr>
              <a:t>, </a:t>
            </a:r>
            <a:r>
              <a:rPr lang="pt-PT" dirty="0" err="1">
                <a:cs typeface="Calibri"/>
              </a:rPr>
              <a:t>and</a:t>
            </a:r>
            <a:r>
              <a:rPr lang="pt-PT" dirty="0">
                <a:cs typeface="Calibri"/>
              </a:rPr>
              <a:t> </a:t>
            </a:r>
            <a:r>
              <a:rPr lang="pt-PT" dirty="0" err="1" smtClean="0">
                <a:cs typeface="Calibri"/>
              </a:rPr>
              <a:t>it’s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>
                <a:cs typeface="Calibri"/>
              </a:rPr>
              <a:t>considered</a:t>
            </a:r>
            <a:r>
              <a:rPr lang="pt-PT" dirty="0">
                <a:cs typeface="Calibri"/>
              </a:rPr>
              <a:t> </a:t>
            </a:r>
            <a:r>
              <a:rPr lang="pt-PT" dirty="0" err="1">
                <a:cs typeface="Calibri"/>
              </a:rPr>
              <a:t>world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heritage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by</a:t>
            </a:r>
            <a:r>
              <a:rPr lang="pt-PT" dirty="0">
                <a:cs typeface="Calibri"/>
              </a:rPr>
              <a:t> UNESCO</a:t>
            </a:r>
            <a:r>
              <a:rPr lang="pt-PT" dirty="0" smtClean="0">
                <a:cs typeface="Calibri"/>
              </a:rPr>
              <a:t>;</a:t>
            </a:r>
          </a:p>
          <a:p>
            <a:pPr>
              <a:buNone/>
            </a:pPr>
            <a:endParaRPr lang="pt-PT" dirty="0" smtClean="0">
              <a:cs typeface="Calibri"/>
            </a:endParaRPr>
          </a:p>
          <a:p>
            <a:r>
              <a:rPr lang="pt-PT" dirty="0" err="1">
                <a:cs typeface="Calibri"/>
              </a:rPr>
              <a:t>It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was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once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considered</a:t>
            </a:r>
            <a:r>
              <a:rPr lang="pt-PT" dirty="0">
                <a:cs typeface="Calibri"/>
              </a:rPr>
              <a:t> </a:t>
            </a:r>
            <a:r>
              <a:rPr lang="pt-PT" dirty="0" err="1">
                <a:cs typeface="Calibri"/>
              </a:rPr>
              <a:t>the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most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beautifull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city</a:t>
            </a:r>
            <a:r>
              <a:rPr lang="pt-PT" dirty="0">
                <a:cs typeface="Calibri"/>
              </a:rPr>
              <a:t> in </a:t>
            </a:r>
            <a:r>
              <a:rPr lang="pt-PT" dirty="0" err="1">
                <a:cs typeface="Calibri"/>
              </a:rPr>
              <a:t>Europe</a:t>
            </a:r>
            <a:r>
              <a:rPr lang="pt-PT" dirty="0" smtClean="0">
                <a:cs typeface="Calibri"/>
              </a:rPr>
              <a:t>;</a:t>
            </a:r>
          </a:p>
          <a:p>
            <a:pPr>
              <a:buNone/>
            </a:pPr>
            <a:endParaRPr lang="pt-PT" dirty="0" smtClean="0">
              <a:cs typeface="Calibri"/>
            </a:endParaRPr>
          </a:p>
          <a:p>
            <a:r>
              <a:rPr lang="pt-PT" dirty="0">
                <a:cs typeface="Calibri"/>
              </a:rPr>
              <a:t>Porto </a:t>
            </a:r>
            <a:r>
              <a:rPr lang="pt-PT" dirty="0" err="1">
                <a:cs typeface="Calibri"/>
              </a:rPr>
              <a:t>University</a:t>
            </a:r>
            <a:r>
              <a:rPr lang="pt-PT" dirty="0">
                <a:cs typeface="Calibri"/>
              </a:rPr>
              <a:t> , </a:t>
            </a:r>
            <a:r>
              <a:rPr lang="pt-PT" dirty="0" err="1">
                <a:cs typeface="Calibri"/>
              </a:rPr>
              <a:t>ranked</a:t>
            </a:r>
            <a:r>
              <a:rPr lang="pt-PT" dirty="0">
                <a:cs typeface="Calibri"/>
              </a:rPr>
              <a:t> 200 in </a:t>
            </a:r>
            <a:r>
              <a:rPr lang="pt-PT" dirty="0" err="1">
                <a:cs typeface="Calibri"/>
              </a:rPr>
              <a:t>the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world</a:t>
            </a:r>
            <a:r>
              <a:rPr lang="pt-PT" dirty="0">
                <a:cs typeface="Calibri"/>
              </a:rPr>
              <a:t> </a:t>
            </a:r>
            <a:r>
              <a:rPr lang="pt-PT" dirty="0" err="1">
                <a:cs typeface="Calibri"/>
              </a:rPr>
              <a:t>and</a:t>
            </a:r>
            <a:r>
              <a:rPr lang="pt-PT" dirty="0">
                <a:cs typeface="Calibri"/>
              </a:rPr>
              <a:t> 100 in </a:t>
            </a:r>
            <a:r>
              <a:rPr lang="pt-PT" dirty="0" err="1">
                <a:cs typeface="Calibri"/>
              </a:rPr>
              <a:t>Europe</a:t>
            </a:r>
            <a:r>
              <a:rPr lang="pt-PT" dirty="0" smtClean="0">
                <a:cs typeface="Calibri"/>
              </a:rPr>
              <a:t>;</a:t>
            </a:r>
          </a:p>
          <a:p>
            <a:pPr>
              <a:buNone/>
            </a:pPr>
            <a:endParaRPr lang="pt-PT" dirty="0" smtClean="0">
              <a:cs typeface="Calibri"/>
            </a:endParaRPr>
          </a:p>
          <a:p>
            <a:r>
              <a:rPr lang="pt-PT" dirty="0" err="1" smtClean="0">
                <a:cs typeface="Calibri"/>
              </a:rPr>
              <a:t>It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is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where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the</a:t>
            </a:r>
            <a:r>
              <a:rPr lang="pt-PT" dirty="0" smtClean="0">
                <a:cs typeface="Calibri"/>
              </a:rPr>
              <a:t> Porto </a:t>
            </a:r>
            <a:r>
              <a:rPr lang="pt-PT" dirty="0" err="1" smtClean="0">
                <a:cs typeface="Calibri"/>
              </a:rPr>
              <a:t>wine</a:t>
            </a:r>
            <a:r>
              <a:rPr lang="pt-PT" dirty="0" smtClean="0">
                <a:cs typeface="Calibri"/>
              </a:rPr>
              <a:t> comes </a:t>
            </a:r>
            <a:r>
              <a:rPr lang="pt-PT" dirty="0" err="1" smtClean="0">
                <a:cs typeface="Calibri"/>
              </a:rPr>
              <a:t>from</a:t>
            </a:r>
            <a:r>
              <a:rPr lang="pt-PT" dirty="0" smtClean="0">
                <a:cs typeface="Calibri"/>
              </a:rPr>
              <a:t>.</a:t>
            </a:r>
            <a:endParaRPr lang="pt-PT" dirty="0">
              <a:cs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59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22CF130-EAC8-456F-9254-7C2CE0555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cs typeface="Calibri Light"/>
              </a:rPr>
              <a:t>What</a:t>
            </a:r>
            <a:r>
              <a:rPr lang="pt-PT" dirty="0">
                <a:cs typeface="Calibri Light"/>
              </a:rPr>
              <a:t> to </a:t>
            </a:r>
            <a:r>
              <a:rPr lang="pt-PT" dirty="0" err="1">
                <a:cs typeface="Calibri Light"/>
              </a:rPr>
              <a:t>visit</a:t>
            </a:r>
            <a:endParaRPr lang="pt-PT" dirty="0" err="1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52F136C-A57B-47CF-A91D-E4BD52262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t-PT" dirty="0" err="1" smtClean="0">
                <a:cs typeface="Calibri"/>
              </a:rPr>
              <a:t>There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>
                <a:cs typeface="Calibri"/>
              </a:rPr>
              <a:t>is</a:t>
            </a:r>
            <a:r>
              <a:rPr lang="pt-PT" dirty="0">
                <a:cs typeface="Calibri"/>
              </a:rPr>
              <a:t> a </a:t>
            </a:r>
            <a:r>
              <a:rPr lang="pt-PT" dirty="0" err="1">
                <a:cs typeface="Calibri"/>
              </a:rPr>
              <a:t>lot</a:t>
            </a:r>
            <a:r>
              <a:rPr lang="pt-PT" dirty="0">
                <a:cs typeface="Calibri"/>
              </a:rPr>
              <a:t> to </a:t>
            </a:r>
            <a:r>
              <a:rPr lang="pt-PT" dirty="0" err="1" smtClean="0">
                <a:cs typeface="Calibri"/>
              </a:rPr>
              <a:t>see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in</a:t>
            </a:r>
            <a:r>
              <a:rPr lang="pt-PT" dirty="0" smtClean="0">
                <a:cs typeface="Calibri"/>
              </a:rPr>
              <a:t> Porto:</a:t>
            </a:r>
          </a:p>
          <a:p>
            <a:pPr>
              <a:buNone/>
            </a:pPr>
            <a:endParaRPr lang="pt-PT" dirty="0" smtClean="0">
              <a:cs typeface="Calibri"/>
            </a:endParaRPr>
          </a:p>
          <a:p>
            <a:pPr>
              <a:buFont typeface="Wingdings" charset="2"/>
              <a:buChar char="ü"/>
            </a:pPr>
            <a:r>
              <a:rPr lang="pt-PT" dirty="0" smtClean="0">
                <a:cs typeface="Calibri"/>
              </a:rPr>
              <a:t> </a:t>
            </a:r>
            <a:r>
              <a:rPr lang="pt-PT" dirty="0" err="1">
                <a:cs typeface="Calibri"/>
              </a:rPr>
              <a:t>churchs</a:t>
            </a:r>
            <a:r>
              <a:rPr lang="pt-PT" dirty="0" smtClean="0">
                <a:cs typeface="Calibri"/>
              </a:rPr>
              <a:t>,</a:t>
            </a:r>
          </a:p>
          <a:p>
            <a:pPr>
              <a:buFont typeface="Wingdings" charset="2"/>
              <a:buChar char="ü"/>
            </a:pPr>
            <a:r>
              <a:rPr lang="pt-PT" dirty="0" smtClean="0">
                <a:cs typeface="Calibri"/>
              </a:rPr>
              <a:t> </a:t>
            </a:r>
            <a:r>
              <a:rPr lang="pt-PT" dirty="0" err="1" smtClean="0">
                <a:cs typeface="Calibri"/>
              </a:rPr>
              <a:t>historic</a:t>
            </a:r>
            <a:r>
              <a:rPr lang="pt-PT" dirty="0" smtClean="0">
                <a:cs typeface="Calibri"/>
              </a:rPr>
              <a:t> </a:t>
            </a:r>
            <a:r>
              <a:rPr lang="pt-PT" dirty="0" err="1">
                <a:cs typeface="Calibri"/>
              </a:rPr>
              <a:t>monuments</a:t>
            </a:r>
            <a:r>
              <a:rPr lang="pt-PT" dirty="0" smtClean="0">
                <a:cs typeface="Calibri"/>
              </a:rPr>
              <a:t>,</a:t>
            </a:r>
          </a:p>
          <a:p>
            <a:pPr>
              <a:buFont typeface="Wingdings" charset="2"/>
              <a:buChar char="ü"/>
            </a:pPr>
            <a:r>
              <a:rPr lang="pt-PT" dirty="0" smtClean="0">
                <a:cs typeface="Calibri"/>
              </a:rPr>
              <a:t> </a:t>
            </a:r>
            <a:r>
              <a:rPr lang="pt-PT" dirty="0" err="1">
                <a:cs typeface="Calibri"/>
              </a:rPr>
              <a:t>gardens</a:t>
            </a:r>
            <a:r>
              <a:rPr lang="pt-PT" dirty="0" smtClean="0">
                <a:cs typeface="Calibri"/>
              </a:rPr>
              <a:t>,</a:t>
            </a:r>
          </a:p>
          <a:p>
            <a:pPr>
              <a:buFont typeface="Wingdings" charset="2"/>
              <a:buChar char="ü"/>
            </a:pPr>
            <a:r>
              <a:rPr lang="pt-PT" dirty="0" err="1" smtClean="0">
                <a:cs typeface="Calibri"/>
              </a:rPr>
              <a:t>monasteries</a:t>
            </a:r>
            <a:endParaRPr lang="pt-PT" dirty="0">
              <a:cs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0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B61CE38-A8AA-469F-AF9D-36ACFE0B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cs typeface="Calibri Light"/>
              </a:rPr>
              <a:t>Places</a:t>
            </a:r>
            <a:r>
              <a:rPr lang="pt-PT" dirty="0" smtClean="0">
                <a:cs typeface="Calibri Light"/>
              </a:rPr>
              <a:t> </a:t>
            </a:r>
            <a:r>
              <a:rPr lang="pt-PT" dirty="0">
                <a:cs typeface="Calibri Light"/>
              </a:rPr>
              <a:t>to </a:t>
            </a:r>
            <a:r>
              <a:rPr lang="pt-PT" dirty="0" err="1">
                <a:cs typeface="Calibri Light"/>
              </a:rPr>
              <a:t>visit</a:t>
            </a:r>
            <a:endParaRPr lang="pt-PT" dirty="0"/>
          </a:p>
        </p:txBody>
      </p:sp>
      <p:pic>
        <p:nvPicPr>
          <p:cNvPr id="4" name="Imagem 4" descr="Uma imagem com montanha, céu, natureza, água&#10;&#10;Descrição gerada com confiança muito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F215A02-1DC3-4B56-A775-0E99284ED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87841"/>
            <a:ext cx="4137433" cy="3099081"/>
          </a:xfrm>
          <a:prstGeom prst="rect">
            <a:avLst/>
          </a:prstGeom>
        </p:spPr>
      </p:pic>
      <p:pic>
        <p:nvPicPr>
          <p:cNvPr id="8" name="Imagem 8" descr="Uma imagem com edifício, exterior, terra, caminhada&#10;&#10;Descrição gerada com confiança muito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CC5998A-0711-4A8B-A74C-F26FABB62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994" y="1549400"/>
            <a:ext cx="4616560" cy="306167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9ECD83D-9262-403F-969C-124A641E6034}"/>
              </a:ext>
            </a:extLst>
          </p:cNvPr>
          <p:cNvSpPr txBox="1"/>
          <p:nvPr/>
        </p:nvSpPr>
        <p:spPr>
          <a:xfrm flipH="1">
            <a:off x="7444153" y="5252048"/>
            <a:ext cx="3888152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2800" b="1" dirty="0" smtClean="0">
                <a:cs typeface="Calibri"/>
              </a:rPr>
              <a:t>Porto </a:t>
            </a:r>
            <a:r>
              <a:rPr lang="pt-PT" sz="2800" b="1" dirty="0" err="1" smtClean="0">
                <a:cs typeface="Calibri"/>
              </a:rPr>
              <a:t>Train</a:t>
            </a:r>
            <a:r>
              <a:rPr lang="pt-PT" sz="2800" b="1" dirty="0" smtClean="0">
                <a:cs typeface="Calibri"/>
              </a:rPr>
              <a:t> </a:t>
            </a:r>
            <a:r>
              <a:rPr lang="pt-PT" sz="2800" b="1" dirty="0" err="1" smtClean="0">
                <a:cs typeface="Calibri"/>
              </a:rPr>
              <a:t>station</a:t>
            </a:r>
            <a:endParaRPr lang="pt-PT" sz="2800" b="1" dirty="0">
              <a:cs typeface="Calibri"/>
            </a:endParaRPr>
          </a:p>
        </p:txBody>
      </p:sp>
      <p:sp>
        <p:nvSpPr>
          <p:cNvPr id="19" name="CaixaDeTexto 1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B569A01-E0FD-4238-8BD7-917E90F3384A}"/>
              </a:ext>
            </a:extLst>
          </p:cNvPr>
          <p:cNvSpPr txBox="1"/>
          <p:nvPr/>
        </p:nvSpPr>
        <p:spPr>
          <a:xfrm>
            <a:off x="914400" y="5136901"/>
            <a:ext cx="274320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2800" b="1" dirty="0" smtClean="0">
                <a:cs typeface="Calibri"/>
              </a:rPr>
              <a:t> Douro </a:t>
            </a:r>
            <a:r>
              <a:rPr lang="pt-PT" sz="2800" b="1" dirty="0" err="1" smtClean="0">
                <a:cs typeface="Calibri"/>
              </a:rPr>
              <a:t>River</a:t>
            </a:r>
            <a:endParaRPr lang="pt-PT" sz="2800" b="1" dirty="0">
              <a:cs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292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12" descr="Uma imagem com edifício, exterior&#10;&#10;Descrição gerada com confiança muito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04EBC0C-77AE-4F5D-A36A-1A28FBBE3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1189" r="-11189"/>
          <a:stretch>
            <a:fillRect/>
          </a:stretch>
        </p:blipFill>
        <p:spPr>
          <a:xfrm>
            <a:off x="408355" y="957384"/>
            <a:ext cx="5414108" cy="4005384"/>
          </a:xfrm>
          <a:prstGeom prst="rect">
            <a:avLst/>
          </a:prstGeom>
        </p:spPr>
      </p:pic>
      <p:pic>
        <p:nvPicPr>
          <p:cNvPr id="5" name="Imagem 14" descr="Uma imagem com livro, prateleira, biblioteca, interior&#10;&#10;Descrição gerada com confiança muito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00F4983-1C90-4087-9891-5A4252E86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260" y="957386"/>
            <a:ext cx="4372708" cy="3729649"/>
          </a:xfrm>
          <a:prstGeom prst="rect">
            <a:avLst/>
          </a:prstGeom>
        </p:spPr>
      </p:pic>
      <p:sp>
        <p:nvSpPr>
          <p:cNvPr id="6" name="CaixaDeTexto 1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C8F94B6-FAEF-4992-B4C9-B4FA6D9FA800}"/>
              </a:ext>
            </a:extLst>
          </p:cNvPr>
          <p:cNvSpPr txBox="1"/>
          <p:nvPr/>
        </p:nvSpPr>
        <p:spPr>
          <a:xfrm>
            <a:off x="1147153" y="5431692"/>
            <a:ext cx="4050078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2800" b="1" dirty="0">
                <a:cs typeface="Calibri"/>
              </a:rPr>
              <a:t>Palácio </a:t>
            </a:r>
            <a:r>
              <a:rPr lang="pt-PT" sz="2800" b="1" dirty="0" smtClean="0">
                <a:cs typeface="Calibri"/>
              </a:rPr>
              <a:t>da Bolsa</a:t>
            </a:r>
            <a:endParaRPr lang="pt-PT" sz="2800" b="1" dirty="0">
              <a:cs typeface="Calibri"/>
            </a:endParaRPr>
          </a:p>
        </p:txBody>
      </p:sp>
      <p:sp>
        <p:nvSpPr>
          <p:cNvPr id="8" name="CaixaDeTexto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D91DC62-A051-491C-B85C-2003F0E0CF2A}"/>
              </a:ext>
            </a:extLst>
          </p:cNvPr>
          <p:cNvSpPr txBox="1"/>
          <p:nvPr/>
        </p:nvSpPr>
        <p:spPr>
          <a:xfrm>
            <a:off x="6408615" y="5255846"/>
            <a:ext cx="434511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2800" b="1" dirty="0" err="1" smtClean="0">
                <a:cs typeface="Calibri"/>
              </a:rPr>
              <a:t>Lelo</a:t>
            </a:r>
            <a:r>
              <a:rPr lang="pt-PT" sz="2800" b="1" dirty="0" smtClean="0">
                <a:cs typeface="Calibri"/>
              </a:rPr>
              <a:t> </a:t>
            </a:r>
            <a:r>
              <a:rPr lang="pt-PT" sz="2800" b="1" dirty="0" err="1" smtClean="0">
                <a:cs typeface="Calibri"/>
              </a:rPr>
              <a:t>bookshop</a:t>
            </a:r>
            <a:endParaRPr lang="pt-PT" sz="2800" b="1" dirty="0"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25231"/>
            <a:ext cx="10515600" cy="5551732"/>
          </a:xfrm>
        </p:spPr>
        <p:txBody>
          <a:bodyPr/>
          <a:lstStyle/>
          <a:p>
            <a:pPr>
              <a:buNone/>
            </a:pPr>
            <a:endParaRPr lang="pt-PT" dirty="0"/>
          </a:p>
        </p:txBody>
      </p:sp>
      <p:pic>
        <p:nvPicPr>
          <p:cNvPr id="4" name="Imagem 10" descr="Uma imagem com edifício, céu, exterior, relógio&#10;&#10;Descrição gerada com confiança muito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FFBFA89-7BC0-4FEF-8059-A585FEB7C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10" y="739024"/>
            <a:ext cx="4339264" cy="32502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4924" y="5040922"/>
            <a:ext cx="4005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 smtClean="0">
                <a:cs typeface="Calibri"/>
              </a:rPr>
              <a:t>Torre dos Clérigos</a:t>
            </a:r>
            <a:endParaRPr lang="pt-PT" sz="2800" b="1" dirty="0"/>
          </a:p>
        </p:txBody>
      </p:sp>
      <p:pic>
        <p:nvPicPr>
          <p:cNvPr id="6" name="Imagem 6" descr="Uma imagem com céu, água, exterior, edifício&#10;&#10;Descrição gerada com confiança muito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46622A1-E0B1-4F45-8BBC-8ED694ABC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308" y="1442258"/>
            <a:ext cx="4825999" cy="32114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3692" y="5119077"/>
            <a:ext cx="504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/>
              <a:t>D. </a:t>
            </a:r>
            <a:r>
              <a:rPr lang="pt-PT" sz="2800" b="1" dirty="0" err="1" smtClean="0"/>
              <a:t>Luis</a:t>
            </a:r>
            <a:r>
              <a:rPr lang="pt-PT" sz="2800" b="1" dirty="0" smtClean="0"/>
              <a:t> I Bridge</a:t>
            </a:r>
            <a:endParaRPr lang="pt-P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5D86E8C-12D6-41E3-B450-D08E0EC4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38260"/>
          </a:xfrm>
        </p:spPr>
        <p:txBody>
          <a:bodyPr>
            <a:normAutofit fontScale="90000"/>
          </a:bodyPr>
          <a:lstStyle/>
          <a:p>
            <a:endParaRPr lang="pt-PT" dirty="0" err="1"/>
          </a:p>
        </p:txBody>
      </p:sp>
      <p:pic>
        <p:nvPicPr>
          <p:cNvPr id="4" name="Imagem 4" descr="Uma imagem com edifício, interior, de madeira, banco&#10;&#10;Descrição gerada com confiança muito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22BC643-15DB-466A-8625-A1890888A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857374"/>
            <a:ext cx="4116398" cy="3144471"/>
          </a:xfrm>
          <a:prstGeom prst="rect">
            <a:avLst/>
          </a:prstGeom>
        </p:spPr>
      </p:pic>
      <p:pic>
        <p:nvPicPr>
          <p:cNvPr id="12" name="Imagem 12" descr="Uma imagem com edifício, relógio, céu, exterior&#10;&#10;Descrição gerada com confiança muito alta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788DE1A-7C5C-45D5-9409-91522196C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267" y="1927401"/>
            <a:ext cx="4471149" cy="3406599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CDE3763-60F9-41BC-A8AC-6BF4A04F410B}"/>
              </a:ext>
            </a:extLst>
          </p:cNvPr>
          <p:cNvSpPr txBox="1"/>
          <p:nvPr/>
        </p:nvSpPr>
        <p:spPr>
          <a:xfrm>
            <a:off x="6506309" y="5607537"/>
            <a:ext cx="4493846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2800" b="1" dirty="0">
                <a:cs typeface="Calibri"/>
              </a:rPr>
              <a:t>Sé do porto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A11EA06-B273-457F-AA39-E1BA8B736C66}"/>
              </a:ext>
            </a:extLst>
          </p:cNvPr>
          <p:cNvSpPr txBox="1"/>
          <p:nvPr/>
        </p:nvSpPr>
        <p:spPr>
          <a:xfrm>
            <a:off x="1038225" y="5456650"/>
            <a:ext cx="4178544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2400" b="1" dirty="0" smtClean="0">
                <a:cs typeface="Calibri"/>
              </a:rPr>
              <a:t>São Francisco </a:t>
            </a:r>
            <a:r>
              <a:rPr lang="pt-PT" sz="2400" b="1" dirty="0" err="1" smtClean="0">
                <a:cs typeface="Calibri"/>
              </a:rPr>
              <a:t>Church</a:t>
            </a:r>
            <a:endParaRPr lang="pt-PT" sz="2400" b="1" dirty="0">
              <a:cs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70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221</Words>
  <Application>Microsoft Office PowerPoint</Application>
  <PresentationFormat>Custom</PresentationFormat>
  <Paragraphs>42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Tema do Office</vt:lpstr>
      <vt:lpstr>Porto</vt:lpstr>
      <vt:lpstr>Location of Porto</vt:lpstr>
      <vt:lpstr>Porto Municipality</vt:lpstr>
      <vt:lpstr>Do you know that ...</vt:lpstr>
      <vt:lpstr>What to visit</vt:lpstr>
      <vt:lpstr>Places to visit</vt:lpstr>
      <vt:lpstr>Slide 7</vt:lpstr>
      <vt:lpstr>Slide 8</vt:lpstr>
      <vt:lpstr>Slide 9</vt:lpstr>
      <vt:lpstr>Slide 10</vt:lpstr>
      <vt:lpstr>Slide 11</vt:lpstr>
      <vt:lpstr>Slide 12</vt:lpstr>
      <vt:lpstr>Some Typical Dishes</vt:lpstr>
      <vt:lpstr>In 2017 Porto was considered European Best Destination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Porto</dc:title>
  <dc:creator/>
  <cp:lastModifiedBy>Marta Marques</cp:lastModifiedBy>
  <cp:revision>5</cp:revision>
  <dcterms:created xsi:type="dcterms:W3CDTF">2018-02-20T15:16:20Z</dcterms:created>
  <dcterms:modified xsi:type="dcterms:W3CDTF">2018-02-20T15:29:46Z</dcterms:modified>
</cp:coreProperties>
</file>