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81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3/24/2018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canno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9920" y="2238789"/>
            <a:ext cx="2466975" cy="1847851"/>
          </a:xfrm>
          <a:prstGeom prst="rect">
            <a:avLst/>
          </a:prstGeom>
          <a:noFill/>
        </p:spPr>
      </p:pic>
      <p:sp>
        <p:nvSpPr>
          <p:cNvPr id="1028" name="AutoShape 4" descr="Risultati immagini per cannol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0" name="Picture 6" descr="Risultati immagini per cannol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96191" y="4358643"/>
            <a:ext cx="2847975" cy="1600200"/>
          </a:xfrm>
          <a:prstGeom prst="rect">
            <a:avLst/>
          </a:prstGeom>
          <a:noFill/>
        </p:spPr>
      </p:pic>
      <p:pic>
        <p:nvPicPr>
          <p:cNvPr id="1032" name="Picture 8" descr="Risultati immagini per cannol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6886" y="2361615"/>
            <a:ext cx="2143125" cy="2143125"/>
          </a:xfrm>
          <a:prstGeom prst="rect">
            <a:avLst/>
          </a:prstGeom>
          <a:noFill/>
        </p:spPr>
      </p:pic>
      <p:pic>
        <p:nvPicPr>
          <p:cNvPr id="1034" name="Picture 10" descr="Risultati immagini per cannol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38924" y="4585799"/>
            <a:ext cx="2619375" cy="1743076"/>
          </a:xfrm>
          <a:prstGeom prst="rect">
            <a:avLst/>
          </a:prstGeom>
          <a:noFill/>
        </p:spPr>
      </p:pic>
      <p:sp>
        <p:nvSpPr>
          <p:cNvPr id="1036" name="AutoShape 12" descr="Risultati immagini per cassata sicili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8" name="Picture 14" descr="Risultati immagini per cassata sicilian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94892" y="2514015"/>
            <a:ext cx="2476500" cy="1838325"/>
          </a:xfrm>
          <a:prstGeom prst="rect">
            <a:avLst/>
          </a:prstGeom>
          <a:noFill/>
        </p:spPr>
      </p:pic>
      <p:pic>
        <p:nvPicPr>
          <p:cNvPr id="1040" name="Picture 16" descr="Risultati immagini per cassata sicilian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2863" y="1971504"/>
            <a:ext cx="2476500" cy="1847851"/>
          </a:xfrm>
          <a:prstGeom prst="rect">
            <a:avLst/>
          </a:prstGeom>
          <a:noFill/>
        </p:spPr>
      </p:pic>
      <p:pic>
        <p:nvPicPr>
          <p:cNvPr id="1042" name="Picture 18" descr="Risultati immagini per cassata sicilian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0825" y="4452276"/>
            <a:ext cx="2981325" cy="1533526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3727938" y="422031"/>
            <a:ext cx="4293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</a:rPr>
              <a:t>OUR SPECIAL SWEETS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139483" y="1336430"/>
            <a:ext cx="2864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Sicilian</a:t>
            </a:r>
            <a:r>
              <a:rPr lang="it-IT" sz="2800" b="1" dirty="0" smtClean="0"/>
              <a:t> </a:t>
            </a:r>
            <a:r>
              <a:rPr lang="it-IT" sz="2800" b="1" i="1" dirty="0" smtClean="0"/>
              <a:t>cassata</a:t>
            </a:r>
            <a:endParaRPr lang="it-IT" sz="2800" b="1" i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554351" y="1505243"/>
            <a:ext cx="2797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Sicilian</a:t>
            </a:r>
            <a:r>
              <a:rPr lang="it-IT" sz="2800" b="1" dirty="0" smtClean="0"/>
              <a:t> cannoli</a:t>
            </a:r>
            <a:endParaRPr lang="it-IT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Risultati immagini per paste di mandor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6287" y="1533378"/>
            <a:ext cx="4266212" cy="2411339"/>
          </a:xfrm>
          <a:prstGeom prst="rect">
            <a:avLst/>
          </a:prstGeom>
          <a:noFill/>
        </p:spPr>
      </p:pic>
      <p:pic>
        <p:nvPicPr>
          <p:cNvPr id="25606" name="Picture 6" descr="Risultati immagini per paste di mandor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9649" y="4135364"/>
            <a:ext cx="4359911" cy="2329073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1927273" y="450165"/>
            <a:ext cx="38967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</a:rPr>
              <a:t>Paste di </a:t>
            </a:r>
            <a:r>
              <a:rPr lang="it-IT" sz="3200" b="1" i="1" dirty="0" smtClean="0">
                <a:solidFill>
                  <a:srgbClr val="FF0000"/>
                </a:solidFill>
              </a:rPr>
              <a:t>mandorla</a:t>
            </a:r>
          </a:p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Almond pastries</a:t>
            </a: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8" descr="Risultati immagini per pastie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6068" y="1364566"/>
            <a:ext cx="4342663" cy="2433711"/>
          </a:xfrm>
          <a:prstGeom prst="rect">
            <a:avLst/>
          </a:prstGeom>
          <a:noFill/>
        </p:spPr>
      </p:pic>
      <p:pic>
        <p:nvPicPr>
          <p:cNvPr id="7" name="Picture 12" descr="Risultati immagini per pastier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87891">
            <a:off x="7441810" y="4074044"/>
            <a:ext cx="3072716" cy="2301572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666892" y="576776"/>
            <a:ext cx="1752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</a:rPr>
              <a:t>Pastiera</a:t>
            </a:r>
            <a:endParaRPr lang="it-IT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frutta martor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2688" y="1364566"/>
            <a:ext cx="3210889" cy="2136702"/>
          </a:xfrm>
          <a:prstGeom prst="rect">
            <a:avLst/>
          </a:prstGeom>
          <a:noFill/>
        </p:spPr>
      </p:pic>
      <p:pic>
        <p:nvPicPr>
          <p:cNvPr id="1028" name="Picture 4" descr="Risultati immagini per frutta martora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4179" y="1645651"/>
            <a:ext cx="3797446" cy="2222964"/>
          </a:xfrm>
          <a:prstGeom prst="rect">
            <a:avLst/>
          </a:prstGeom>
          <a:noFill/>
        </p:spPr>
      </p:pic>
      <p:pic>
        <p:nvPicPr>
          <p:cNvPr id="1030" name="Picture 6" descr="Risultati immagini per frutta martoran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2867" y="3760177"/>
            <a:ext cx="3210755" cy="2784431"/>
          </a:xfrm>
          <a:prstGeom prst="rect">
            <a:avLst/>
          </a:prstGeom>
          <a:noFill/>
        </p:spPr>
      </p:pic>
      <p:pic>
        <p:nvPicPr>
          <p:cNvPr id="1032" name="Picture 8" descr="Risultati immagini per frutta martora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9523" y="4004700"/>
            <a:ext cx="3217695" cy="2410167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153551" y="337624"/>
            <a:ext cx="86094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rgbClr val="FF0000"/>
                </a:solidFill>
              </a:rPr>
              <a:t>Believe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it</a:t>
            </a:r>
            <a:r>
              <a:rPr lang="it-IT" sz="2800" b="1" dirty="0" smtClean="0">
                <a:solidFill>
                  <a:srgbClr val="FF0000"/>
                </a:solidFill>
              </a:rPr>
              <a:t> or </a:t>
            </a:r>
            <a:r>
              <a:rPr lang="it-IT" sz="2800" b="1" dirty="0" err="1" smtClean="0">
                <a:solidFill>
                  <a:srgbClr val="FF0000"/>
                </a:solidFill>
              </a:rPr>
              <a:t>not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they</a:t>
            </a:r>
            <a:r>
              <a:rPr lang="it-IT" sz="2800" b="1" dirty="0" smtClean="0">
                <a:solidFill>
                  <a:srgbClr val="FF0000"/>
                </a:solidFill>
              </a:rPr>
              <a:t> are </a:t>
            </a:r>
            <a:r>
              <a:rPr lang="it-IT" sz="2800" b="1" dirty="0" err="1" smtClean="0">
                <a:solidFill>
                  <a:srgbClr val="FF0000"/>
                </a:solidFill>
              </a:rPr>
              <a:t>almond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sweets</a:t>
            </a:r>
            <a:r>
              <a:rPr lang="it-IT" sz="2800" b="1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it-IT" sz="2800" b="1" dirty="0" err="1" smtClean="0">
                <a:solidFill>
                  <a:srgbClr val="FF0000"/>
                </a:solidFill>
              </a:rPr>
              <a:t>We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call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it</a:t>
            </a:r>
            <a:r>
              <a:rPr lang="it-IT" sz="2800" b="1" dirty="0" smtClean="0">
                <a:solidFill>
                  <a:srgbClr val="FF0000"/>
                </a:solidFill>
              </a:rPr>
              <a:t> “</a:t>
            </a:r>
            <a:r>
              <a:rPr lang="it-IT" sz="2800" b="1" i="1" dirty="0" smtClean="0">
                <a:solidFill>
                  <a:srgbClr val="002060"/>
                </a:solidFill>
              </a:rPr>
              <a:t>frutta </a:t>
            </a:r>
            <a:r>
              <a:rPr lang="it-IT" sz="2800" b="1" i="1" dirty="0" err="1" smtClean="0">
                <a:solidFill>
                  <a:srgbClr val="002060"/>
                </a:solidFill>
              </a:rPr>
              <a:t>martorana</a:t>
            </a:r>
            <a:r>
              <a:rPr lang="it-IT" sz="2800" b="1" dirty="0" smtClean="0">
                <a:solidFill>
                  <a:srgbClr val="FF0000"/>
                </a:solidFill>
              </a:rPr>
              <a:t>”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141</TotalTime>
  <Words>29</Words>
  <Application>Microsoft Office PowerPoint</Application>
  <PresentationFormat>Personalizzato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Sala riunioni ione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ipalb_tur</dc:creator>
  <cp:lastModifiedBy>Flavia</cp:lastModifiedBy>
  <cp:revision>35</cp:revision>
  <dcterms:created xsi:type="dcterms:W3CDTF">2018-02-16T12:02:49Z</dcterms:created>
  <dcterms:modified xsi:type="dcterms:W3CDTF">2018-03-24T06:51:36Z</dcterms:modified>
</cp:coreProperties>
</file>