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7605"/>
            <a:ext cx="8551480" cy="76352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291130"/>
            <a:ext cx="6400800" cy="61081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596540"/>
            <a:ext cx="809336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39877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443834"/>
            <a:ext cx="4123035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054655"/>
            <a:ext cx="412303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443834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054655"/>
            <a:ext cx="412303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Sesvete </a:t>
            </a:r>
            <a:r>
              <a:rPr lang="hr-HR" dirty="0" err="1" smtClean="0"/>
              <a:t>grammar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11" y="374900"/>
            <a:ext cx="6022698" cy="452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" y="266504"/>
            <a:ext cx="2943147" cy="220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48"/>
          <a:stretch/>
        </p:blipFill>
        <p:spPr>
          <a:xfrm>
            <a:off x="286922" y="2970885"/>
            <a:ext cx="2443280" cy="23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located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Sesvete,it’</a:t>
            </a:r>
            <a:r>
              <a:rPr lang="hr-HR" dirty="0" err="1" smtClean="0"/>
              <a:t>s</a:t>
            </a:r>
            <a:r>
              <a:rPr lang="hr-HR" dirty="0" smtClean="0"/>
              <a:t> </a:t>
            </a:r>
            <a:r>
              <a:rPr lang="hr-HR" dirty="0" smtClean="0"/>
              <a:t>a </a:t>
            </a:r>
            <a:r>
              <a:rPr lang="hr-HR" dirty="0" err="1" smtClean="0"/>
              <a:t>small</a:t>
            </a:r>
            <a:r>
              <a:rPr lang="hr-HR" dirty="0" smtClean="0"/>
              <a:t> </a:t>
            </a:r>
            <a:r>
              <a:rPr lang="hr-HR" dirty="0" err="1" smtClean="0"/>
              <a:t>city</a:t>
            </a:r>
            <a:r>
              <a:rPr lang="hr-HR" dirty="0" smtClean="0"/>
              <a:t> </a:t>
            </a:r>
            <a:r>
              <a:rPr lang="hr-HR" dirty="0" err="1" smtClean="0"/>
              <a:t>near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capital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Croatia-Zagreb.</a:t>
            </a:r>
          </a:p>
          <a:p>
            <a:r>
              <a:rPr lang="hr-HR" dirty="0" smtClean="0"/>
              <a:t>In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there</a:t>
            </a:r>
            <a:r>
              <a:rPr lang="hr-HR" dirty="0" smtClean="0"/>
              <a:t> are </a:t>
            </a:r>
            <a:r>
              <a:rPr lang="hr-HR" dirty="0" err="1" smtClean="0"/>
              <a:t>around</a:t>
            </a:r>
            <a:r>
              <a:rPr lang="hr-HR" dirty="0" smtClean="0"/>
              <a:t> 600 </a:t>
            </a:r>
            <a:r>
              <a:rPr lang="hr-HR" dirty="0" err="1" smtClean="0"/>
              <a:t>students</a:t>
            </a:r>
            <a:r>
              <a:rPr lang="hr-HR" dirty="0" smtClean="0"/>
              <a:t>.</a:t>
            </a:r>
          </a:p>
          <a:p>
            <a:r>
              <a:rPr lang="hr-HR" dirty="0" err="1" smtClean="0"/>
              <a:t>Here</a:t>
            </a:r>
            <a:r>
              <a:rPr lang="hr-HR" dirty="0" smtClean="0"/>
              <a:t>,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to </a:t>
            </a:r>
            <a:r>
              <a:rPr lang="hr-HR" dirty="0" err="1" smtClean="0"/>
              <a:t>attend</a:t>
            </a:r>
            <a:r>
              <a:rPr lang="hr-HR" dirty="0" smtClean="0"/>
              <a:t> a </a:t>
            </a:r>
            <a:r>
              <a:rPr lang="hr-HR" dirty="0" err="1" smtClean="0"/>
              <a:t>lot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classes</a:t>
            </a:r>
            <a:r>
              <a:rPr lang="hr-HR" dirty="0" smtClean="0"/>
              <a:t>(15)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choose</a:t>
            </a:r>
            <a:r>
              <a:rPr lang="hr-HR" dirty="0" smtClean="0"/>
              <a:t> </a:t>
            </a: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college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want</a:t>
            </a:r>
            <a:r>
              <a:rPr lang="hr-HR" dirty="0" smtClean="0"/>
              <a:t> to </a:t>
            </a:r>
            <a:r>
              <a:rPr lang="hr-HR" dirty="0" err="1" smtClean="0"/>
              <a:t>enrol</a:t>
            </a:r>
            <a:r>
              <a:rPr lang="hr-HR" dirty="0" smtClean="0"/>
              <a:t> </a:t>
            </a:r>
            <a:r>
              <a:rPr lang="hr-HR" dirty="0" err="1" smtClean="0"/>
              <a:t>once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finish</a:t>
            </a:r>
            <a:r>
              <a:rPr lang="hr-HR" dirty="0" smtClean="0"/>
              <a:t> </a:t>
            </a:r>
            <a:r>
              <a:rPr lang="hr-HR" dirty="0" err="1" smtClean="0"/>
              <a:t>high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Sesvete </a:t>
            </a:r>
            <a:r>
              <a:rPr lang="hr-HR" dirty="0" err="1" smtClean="0"/>
              <a:t>is</a:t>
            </a:r>
            <a:r>
              <a:rPr lang="hr-HR" dirty="0" smtClean="0"/>
              <a:t> 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best</a:t>
            </a:r>
            <a:r>
              <a:rPr lang="hr-HR" dirty="0" smtClean="0"/>
              <a:t> </a:t>
            </a:r>
            <a:r>
              <a:rPr lang="hr-HR" dirty="0" err="1" smtClean="0"/>
              <a:t>schools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Zagreb </a:t>
            </a:r>
            <a:r>
              <a:rPr lang="hr-HR" dirty="0" err="1" smtClean="0"/>
              <a:t>so</a:t>
            </a:r>
            <a:r>
              <a:rPr lang="hr-HR" dirty="0" smtClean="0"/>
              <a:t> </a:t>
            </a:r>
            <a:r>
              <a:rPr lang="hr-HR" dirty="0" err="1" smtClean="0"/>
              <a:t>it’s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easy</a:t>
            </a:r>
            <a:r>
              <a:rPr lang="hr-HR" dirty="0" smtClean="0"/>
              <a:t> to </a:t>
            </a:r>
            <a:r>
              <a:rPr lang="hr-HR" dirty="0" err="1" smtClean="0"/>
              <a:t>enrol</a:t>
            </a:r>
            <a:r>
              <a:rPr lang="hr-HR" dirty="0" smtClean="0"/>
              <a:t>.</a:t>
            </a:r>
          </a:p>
          <a:p>
            <a:r>
              <a:rPr lang="hr-HR" dirty="0" smtClean="0"/>
              <a:t>But </a:t>
            </a:r>
            <a:r>
              <a:rPr lang="hr-HR" dirty="0" err="1" smtClean="0"/>
              <a:t>once</a:t>
            </a:r>
            <a:r>
              <a:rPr lang="hr-HR" dirty="0" smtClean="0"/>
              <a:t> </a:t>
            </a:r>
            <a:r>
              <a:rPr lang="hr-HR" dirty="0" err="1" smtClean="0"/>
              <a:t>you’re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to </a:t>
            </a:r>
            <a:r>
              <a:rPr lang="hr-HR" dirty="0" err="1" smtClean="0"/>
              <a:t>keep</a:t>
            </a:r>
            <a:r>
              <a:rPr lang="hr-HR" dirty="0" smtClean="0"/>
              <a:t>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grades</a:t>
            </a:r>
            <a:r>
              <a:rPr lang="hr-HR" dirty="0" smtClean="0"/>
              <a:t> </a:t>
            </a:r>
            <a:r>
              <a:rPr lang="hr-HR" dirty="0" err="1" smtClean="0"/>
              <a:t>up</a:t>
            </a:r>
            <a:r>
              <a:rPr lang="hr-HR" dirty="0" smtClean="0"/>
              <a:t> </a:t>
            </a:r>
            <a:r>
              <a:rPr lang="hr-HR" dirty="0" err="1" smtClean="0"/>
              <a:t>because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don’t</a:t>
            </a:r>
            <a:r>
              <a:rPr lang="hr-HR" dirty="0"/>
              <a:t>,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won’t</a:t>
            </a:r>
            <a:r>
              <a:rPr lang="hr-HR" dirty="0" smtClean="0"/>
              <a:t> </a:t>
            </a:r>
            <a:r>
              <a:rPr lang="hr-HR" dirty="0" err="1" smtClean="0"/>
              <a:t>go</a:t>
            </a:r>
            <a:r>
              <a:rPr lang="hr-HR" dirty="0" smtClean="0"/>
              <a:t> to </a:t>
            </a:r>
            <a:r>
              <a:rPr lang="hr-HR" dirty="0" err="1" smtClean="0"/>
              <a:t>college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you’ll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no future.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26"/>
          <a:stretch/>
        </p:blipFill>
        <p:spPr>
          <a:xfrm rot="5400000">
            <a:off x="2399577" y="3695530"/>
            <a:ext cx="3029650" cy="326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r="25507"/>
          <a:stretch/>
        </p:blipFill>
        <p:spPr>
          <a:xfrm rot="5400000">
            <a:off x="5723743" y="3814290"/>
            <a:ext cx="3083868" cy="314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Subjects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1669" y="1138425"/>
            <a:ext cx="8093365" cy="5039265"/>
          </a:xfrm>
        </p:spPr>
        <p:txBody>
          <a:bodyPr>
            <a:normAutofit/>
          </a:bodyPr>
          <a:lstStyle/>
          <a:p>
            <a:r>
              <a:rPr lang="hr-HR" sz="1400" dirty="0" err="1" smtClean="0"/>
              <a:t>Maths</a:t>
            </a:r>
            <a:endParaRPr lang="hr-HR" sz="1400" dirty="0" smtClean="0"/>
          </a:p>
          <a:p>
            <a:r>
              <a:rPr lang="hr-HR" sz="1400" dirty="0" smtClean="0"/>
              <a:t>Croatian</a:t>
            </a:r>
          </a:p>
          <a:p>
            <a:r>
              <a:rPr lang="hr-HR" sz="1400" dirty="0" smtClean="0"/>
              <a:t>English</a:t>
            </a:r>
          </a:p>
          <a:p>
            <a:r>
              <a:rPr lang="hr-HR" sz="1400" dirty="0" smtClean="0"/>
              <a:t>One more </a:t>
            </a:r>
            <a:r>
              <a:rPr lang="hr-HR" sz="1400" dirty="0" err="1" smtClean="0"/>
              <a:t>foreign</a:t>
            </a:r>
            <a:r>
              <a:rPr lang="hr-HR" sz="1400" dirty="0" smtClean="0"/>
              <a:t> </a:t>
            </a:r>
            <a:r>
              <a:rPr lang="hr-HR" sz="1400" dirty="0" err="1" smtClean="0"/>
              <a:t>language</a:t>
            </a:r>
            <a:r>
              <a:rPr lang="hr-HR" sz="1400" dirty="0" smtClean="0"/>
              <a:t>(</a:t>
            </a:r>
            <a:r>
              <a:rPr lang="hr-HR" sz="1400" dirty="0" err="1" smtClean="0"/>
              <a:t>Italian</a:t>
            </a:r>
            <a:r>
              <a:rPr lang="hr-HR" sz="1400" dirty="0" smtClean="0"/>
              <a:t>, </a:t>
            </a:r>
            <a:r>
              <a:rPr lang="hr-HR" sz="1400" dirty="0" err="1" smtClean="0"/>
              <a:t>French</a:t>
            </a:r>
            <a:r>
              <a:rPr lang="hr-HR" sz="1400" dirty="0" smtClean="0"/>
              <a:t>, German)</a:t>
            </a:r>
          </a:p>
          <a:p>
            <a:r>
              <a:rPr lang="hr-HR" sz="1400" dirty="0" err="1" smtClean="0"/>
              <a:t>Biology</a:t>
            </a:r>
            <a:endParaRPr lang="hr-HR" sz="1400" dirty="0" smtClean="0"/>
          </a:p>
          <a:p>
            <a:r>
              <a:rPr lang="hr-HR" sz="1400" dirty="0" err="1" smtClean="0"/>
              <a:t>Chemistry</a:t>
            </a:r>
            <a:endParaRPr lang="hr-HR" sz="1400" dirty="0" smtClean="0"/>
          </a:p>
          <a:p>
            <a:r>
              <a:rPr lang="hr-HR" sz="1400" dirty="0" err="1" smtClean="0"/>
              <a:t>Physics</a:t>
            </a:r>
            <a:endParaRPr lang="hr-HR" sz="1400" dirty="0" smtClean="0"/>
          </a:p>
          <a:p>
            <a:r>
              <a:rPr lang="hr-HR" sz="1400" dirty="0" smtClean="0"/>
              <a:t>PE</a:t>
            </a:r>
          </a:p>
          <a:p>
            <a:r>
              <a:rPr lang="hr-HR" sz="1400" dirty="0" err="1" smtClean="0"/>
              <a:t>Geography</a:t>
            </a:r>
            <a:endParaRPr lang="hr-HR" sz="1400" dirty="0" smtClean="0"/>
          </a:p>
          <a:p>
            <a:r>
              <a:rPr lang="hr-HR" sz="1400" dirty="0" err="1" smtClean="0"/>
              <a:t>History</a:t>
            </a:r>
            <a:endParaRPr lang="hr-HR" sz="1400" dirty="0" smtClean="0"/>
          </a:p>
          <a:p>
            <a:r>
              <a:rPr lang="hr-HR" sz="1400" dirty="0" smtClean="0"/>
              <a:t>IT</a:t>
            </a:r>
          </a:p>
          <a:p>
            <a:r>
              <a:rPr lang="hr-HR" sz="1400" dirty="0" smtClean="0"/>
              <a:t>Arts</a:t>
            </a:r>
          </a:p>
          <a:p>
            <a:r>
              <a:rPr lang="hr-HR" sz="1400" dirty="0" smtClean="0"/>
              <a:t>Music</a:t>
            </a:r>
          </a:p>
          <a:p>
            <a:r>
              <a:rPr lang="hr-HR" sz="1400" dirty="0" smtClean="0"/>
              <a:t>Latin</a:t>
            </a:r>
          </a:p>
          <a:p>
            <a:r>
              <a:rPr lang="hr-HR" sz="1400" dirty="0" err="1" smtClean="0"/>
              <a:t>Religion</a:t>
            </a:r>
            <a:endParaRPr lang="hr-HR" sz="1400" dirty="0" smtClean="0"/>
          </a:p>
          <a:p>
            <a:r>
              <a:rPr lang="hr-HR" sz="1400" dirty="0" err="1" smtClean="0"/>
              <a:t>Philosophy</a:t>
            </a:r>
            <a:endParaRPr lang="hr-HR" sz="1400" dirty="0" smtClean="0"/>
          </a:p>
          <a:p>
            <a:r>
              <a:rPr lang="hr-HR" sz="1400" dirty="0" err="1" smtClean="0"/>
              <a:t>Sociology</a:t>
            </a:r>
            <a:endParaRPr lang="hr-HR" sz="1400" dirty="0" smtClean="0"/>
          </a:p>
          <a:p>
            <a:r>
              <a:rPr lang="hr-HR" sz="1400" dirty="0" err="1" smtClean="0"/>
              <a:t>Psychology</a:t>
            </a:r>
            <a:endParaRPr lang="hr-HR" sz="1400" dirty="0" smtClean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68319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Timetable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6260" y="1749245"/>
            <a:ext cx="8093365" cy="4581150"/>
          </a:xfrm>
        </p:spPr>
        <p:txBody>
          <a:bodyPr/>
          <a:lstStyle/>
          <a:p>
            <a:r>
              <a:rPr lang="hr-HR" sz="2400" dirty="0" err="1" smtClean="0"/>
              <a:t>Our</a:t>
            </a:r>
            <a:r>
              <a:rPr lang="hr-HR" sz="2400" dirty="0" smtClean="0"/>
              <a:t> </a:t>
            </a:r>
            <a:r>
              <a:rPr lang="hr-HR" sz="2400" dirty="0" err="1" smtClean="0"/>
              <a:t>school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always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morning</a:t>
            </a:r>
            <a:r>
              <a:rPr lang="hr-HR" sz="2400" dirty="0" smtClean="0"/>
              <a:t> </a:t>
            </a:r>
            <a:r>
              <a:rPr lang="hr-HR" sz="2400" dirty="0" err="1" smtClean="0"/>
              <a:t>shift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it</a:t>
            </a:r>
            <a:r>
              <a:rPr lang="hr-HR" sz="2400" dirty="0" smtClean="0"/>
              <a:t> </a:t>
            </a:r>
            <a:r>
              <a:rPr lang="hr-HR" sz="2400" dirty="0" err="1" smtClean="0"/>
              <a:t>begins</a:t>
            </a:r>
            <a:r>
              <a:rPr lang="hr-HR" sz="2400" dirty="0" smtClean="0"/>
              <a:t> at 8 am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finishes</a:t>
            </a:r>
            <a:r>
              <a:rPr lang="hr-HR" sz="2400" dirty="0" smtClean="0"/>
              <a:t> at 2pm.</a:t>
            </a:r>
          </a:p>
          <a:p>
            <a:r>
              <a:rPr lang="hr-HR" sz="2400" dirty="0" err="1" smtClean="0"/>
              <a:t>Every</a:t>
            </a:r>
            <a:r>
              <a:rPr lang="hr-HR" sz="2400" dirty="0" smtClean="0"/>
              <a:t> </a:t>
            </a:r>
            <a:r>
              <a:rPr lang="hr-HR" sz="2400" dirty="0" err="1" smtClean="0"/>
              <a:t>lesson</a:t>
            </a:r>
            <a:r>
              <a:rPr lang="hr-HR" sz="2400" dirty="0" smtClean="0"/>
              <a:t> </a:t>
            </a:r>
            <a:r>
              <a:rPr lang="hr-HR" sz="2400" dirty="0" err="1" smtClean="0"/>
              <a:t>lasts</a:t>
            </a:r>
            <a:r>
              <a:rPr lang="hr-HR" sz="2400" dirty="0" smtClean="0"/>
              <a:t> 45 </a:t>
            </a:r>
            <a:r>
              <a:rPr lang="hr-HR" sz="2400" dirty="0" err="1" smtClean="0"/>
              <a:t>minutes</a:t>
            </a:r>
            <a:r>
              <a:rPr lang="hr-HR" sz="2400" dirty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after</a:t>
            </a:r>
            <a:r>
              <a:rPr lang="hr-HR" sz="2400" dirty="0" smtClean="0"/>
              <a:t> </a:t>
            </a:r>
            <a:r>
              <a:rPr lang="hr-HR" sz="2400" dirty="0" err="1" smtClean="0"/>
              <a:t>each</a:t>
            </a:r>
            <a:r>
              <a:rPr lang="hr-HR" sz="2400" dirty="0" smtClean="0"/>
              <a:t> </a:t>
            </a:r>
            <a:r>
              <a:rPr lang="hr-HR" sz="2400" dirty="0" err="1" smtClean="0"/>
              <a:t>lesson</a:t>
            </a:r>
            <a:r>
              <a:rPr lang="hr-HR" sz="2400" dirty="0" smtClean="0"/>
              <a:t> </a:t>
            </a:r>
            <a:r>
              <a:rPr lang="hr-HR" sz="2400" dirty="0" err="1" smtClean="0"/>
              <a:t>there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a 5-minute </a:t>
            </a:r>
            <a:r>
              <a:rPr lang="hr-HR" sz="2400" dirty="0" err="1" smtClean="0"/>
              <a:t>break</a:t>
            </a:r>
            <a:r>
              <a:rPr lang="hr-HR" sz="2400" dirty="0" smtClean="0"/>
              <a:t>.</a:t>
            </a:r>
          </a:p>
          <a:p>
            <a:r>
              <a:rPr lang="hr-HR" sz="2400" dirty="0" err="1" smtClean="0"/>
              <a:t>After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second</a:t>
            </a:r>
            <a:r>
              <a:rPr lang="hr-HR" sz="2400" dirty="0" smtClean="0"/>
              <a:t> </a:t>
            </a:r>
            <a:r>
              <a:rPr lang="hr-HR" sz="2400" dirty="0" err="1" smtClean="0"/>
              <a:t>lesson</a:t>
            </a:r>
            <a:r>
              <a:rPr lang="hr-HR" sz="2400" dirty="0" smtClean="0"/>
              <a:t> </a:t>
            </a:r>
            <a:r>
              <a:rPr lang="hr-HR" sz="2400" dirty="0" err="1" smtClean="0"/>
              <a:t>there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a </a:t>
            </a:r>
            <a:r>
              <a:rPr lang="hr-HR" sz="2400" dirty="0" err="1" smtClean="0"/>
              <a:t>big</a:t>
            </a:r>
            <a:r>
              <a:rPr lang="hr-HR" sz="2400" dirty="0" smtClean="0"/>
              <a:t> </a:t>
            </a:r>
            <a:r>
              <a:rPr lang="hr-HR" sz="2400" dirty="0" err="1" smtClean="0"/>
              <a:t>break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On </a:t>
            </a:r>
            <a:r>
              <a:rPr lang="hr-HR" sz="2400" dirty="0" err="1" smtClean="0"/>
              <a:t>big</a:t>
            </a:r>
            <a:r>
              <a:rPr lang="hr-HR" sz="2400" dirty="0" smtClean="0"/>
              <a:t> </a:t>
            </a:r>
            <a:r>
              <a:rPr lang="hr-HR" sz="2400" dirty="0" err="1" smtClean="0"/>
              <a:t>break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go</a:t>
            </a:r>
            <a:r>
              <a:rPr lang="hr-HR" sz="2400" dirty="0" smtClean="0"/>
              <a:t> to Kaufland </a:t>
            </a:r>
            <a:r>
              <a:rPr lang="hr-HR" sz="2400" dirty="0" err="1" smtClean="0"/>
              <a:t>which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right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front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school</a:t>
            </a:r>
            <a:r>
              <a:rPr lang="hr-HR" sz="2400" dirty="0"/>
              <a:t> </a:t>
            </a:r>
            <a:r>
              <a:rPr lang="hr-HR" sz="2400" dirty="0" err="1" smtClean="0"/>
              <a:t>or</a:t>
            </a:r>
            <a:r>
              <a:rPr lang="hr-HR" sz="2400" dirty="0" smtClean="0"/>
              <a:t> </a:t>
            </a:r>
            <a:r>
              <a:rPr lang="hr-HR" sz="2400" dirty="0" err="1" smtClean="0"/>
              <a:t>just</a:t>
            </a:r>
            <a:r>
              <a:rPr lang="hr-HR" sz="2400" dirty="0" smtClean="0"/>
              <a:t> </a:t>
            </a:r>
            <a:r>
              <a:rPr lang="hr-HR" sz="2400" dirty="0" err="1" smtClean="0"/>
              <a:t>eat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school</a:t>
            </a:r>
            <a:r>
              <a:rPr lang="hr-HR" sz="2400" dirty="0" smtClean="0"/>
              <a:t> </a:t>
            </a:r>
            <a:r>
              <a:rPr lang="hr-HR" sz="2400" dirty="0" err="1" smtClean="0"/>
              <a:t>canteen</a:t>
            </a:r>
            <a:r>
              <a:rPr lang="hr-HR" sz="2400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4567938"/>
            <a:ext cx="3105002" cy="232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43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Library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don’t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enough</a:t>
            </a:r>
            <a:r>
              <a:rPr lang="hr-HR" dirty="0" smtClean="0"/>
              <a:t> time </a:t>
            </a:r>
            <a:r>
              <a:rPr lang="hr-HR" dirty="0" err="1" smtClean="0"/>
              <a:t>or</a:t>
            </a:r>
            <a:r>
              <a:rPr lang="hr-HR" dirty="0" smtClean="0"/>
              <a:t> </a:t>
            </a:r>
            <a:r>
              <a:rPr lang="hr-HR" dirty="0" err="1" smtClean="0"/>
              <a:t>peace</a:t>
            </a:r>
            <a:r>
              <a:rPr lang="hr-HR" dirty="0" smtClean="0"/>
              <a:t> at home to do </a:t>
            </a:r>
            <a:r>
              <a:rPr lang="hr-HR" dirty="0" err="1" smtClean="0"/>
              <a:t>your</a:t>
            </a:r>
            <a:r>
              <a:rPr lang="hr-HR" dirty="0" smtClean="0"/>
              <a:t> </a:t>
            </a:r>
            <a:r>
              <a:rPr lang="hr-HR" dirty="0" err="1" smtClean="0"/>
              <a:t>homework</a:t>
            </a:r>
            <a:r>
              <a:rPr lang="hr-HR" dirty="0" smtClean="0"/>
              <a:t> </a:t>
            </a:r>
            <a:r>
              <a:rPr lang="hr-HR" dirty="0" err="1" smtClean="0"/>
              <a:t>or</a:t>
            </a:r>
            <a:r>
              <a:rPr lang="hr-HR" dirty="0" smtClean="0"/>
              <a:t> </a:t>
            </a:r>
            <a:r>
              <a:rPr lang="hr-HR" dirty="0" err="1" smtClean="0"/>
              <a:t>study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always</a:t>
            </a:r>
            <a:r>
              <a:rPr lang="hr-HR" dirty="0" smtClean="0"/>
              <a:t> </a:t>
            </a:r>
            <a:r>
              <a:rPr lang="hr-HR" dirty="0" err="1" smtClean="0"/>
              <a:t>go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library</a:t>
            </a:r>
            <a:r>
              <a:rPr lang="hr-HR" dirty="0" smtClean="0"/>
              <a:t>.</a:t>
            </a:r>
          </a:p>
          <a:p>
            <a:r>
              <a:rPr lang="hr-HR" dirty="0" smtClean="0"/>
              <a:t>In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library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find</a:t>
            </a:r>
            <a:r>
              <a:rPr lang="hr-HR" dirty="0" smtClean="0"/>
              <a:t> </a:t>
            </a:r>
            <a:r>
              <a:rPr lang="hr-HR" dirty="0" err="1" smtClean="0"/>
              <a:t>everything</a:t>
            </a:r>
            <a:r>
              <a:rPr lang="hr-HR" dirty="0" smtClean="0"/>
              <a:t>,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magazines</a:t>
            </a:r>
            <a:r>
              <a:rPr lang="hr-HR" dirty="0"/>
              <a:t> </a:t>
            </a:r>
            <a:r>
              <a:rPr lang="hr-HR" dirty="0" smtClean="0"/>
              <a:t>to </a:t>
            </a:r>
            <a:r>
              <a:rPr lang="hr-HR" dirty="0" err="1" smtClean="0"/>
              <a:t>encyclopedia</a:t>
            </a:r>
            <a:r>
              <a:rPr lang="hr-HR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0"/>
          <a:stretch/>
        </p:blipFill>
        <p:spPr>
          <a:xfrm rot="5400000">
            <a:off x="751292" y="3756749"/>
            <a:ext cx="2424306" cy="259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3366808"/>
            <a:ext cx="3860393" cy="289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379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also</a:t>
            </a:r>
            <a:r>
              <a:rPr lang="hr-HR" dirty="0" smtClean="0"/>
              <a:t> </a:t>
            </a:r>
            <a:r>
              <a:rPr lang="hr-HR" dirty="0" err="1" smtClean="0"/>
              <a:t>gives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opportunity</a:t>
            </a:r>
            <a:r>
              <a:rPr lang="hr-HR" dirty="0" smtClean="0"/>
              <a:t> to </a:t>
            </a:r>
            <a:r>
              <a:rPr lang="hr-HR" dirty="0" err="1" smtClean="0"/>
              <a:t>play</a:t>
            </a:r>
            <a:r>
              <a:rPr lang="hr-HR" dirty="0" smtClean="0"/>
              <a:t> </a:t>
            </a:r>
            <a:r>
              <a:rPr lang="hr-HR" dirty="0" err="1" smtClean="0"/>
              <a:t>almost</a:t>
            </a:r>
            <a:r>
              <a:rPr lang="hr-HR" dirty="0" smtClean="0"/>
              <a:t> </a:t>
            </a:r>
            <a:r>
              <a:rPr lang="hr-HR" dirty="0" err="1" smtClean="0"/>
              <a:t>every</a:t>
            </a:r>
            <a:r>
              <a:rPr lang="hr-HR" dirty="0" smtClean="0"/>
              <a:t> sport </a:t>
            </a:r>
            <a:r>
              <a:rPr lang="hr-HR" dirty="0" err="1" smtClean="0"/>
              <a:t>you’d</a:t>
            </a:r>
            <a:r>
              <a:rPr lang="hr-HR" dirty="0" smtClean="0"/>
              <a:t> </a:t>
            </a:r>
            <a:r>
              <a:rPr lang="hr-HR" dirty="0" err="1" smtClean="0"/>
              <a:t>like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great</a:t>
            </a:r>
            <a:r>
              <a:rPr lang="hr-HR" dirty="0" smtClean="0"/>
              <a:t> </a:t>
            </a:r>
            <a:r>
              <a:rPr lang="hr-HR" dirty="0" err="1" smtClean="0"/>
              <a:t>clubs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can</a:t>
            </a:r>
            <a:r>
              <a:rPr lang="hr-HR" dirty="0" smtClean="0"/>
              <a:t> </a:t>
            </a:r>
            <a:r>
              <a:rPr lang="hr-HR" dirty="0" err="1" smtClean="0"/>
              <a:t>join</a:t>
            </a:r>
            <a:r>
              <a:rPr lang="hr-HR" dirty="0" smtClean="0"/>
              <a:t>, </a:t>
            </a:r>
            <a:r>
              <a:rPr lang="hr-HR" dirty="0" err="1" smtClean="0"/>
              <a:t>such</a:t>
            </a:r>
            <a:r>
              <a:rPr lang="hr-HR" dirty="0" smtClean="0"/>
              <a:t> as </a:t>
            </a:r>
            <a:r>
              <a:rPr lang="hr-HR" dirty="0" err="1" smtClean="0"/>
              <a:t>handball</a:t>
            </a:r>
            <a:r>
              <a:rPr lang="hr-HR" dirty="0" smtClean="0"/>
              <a:t>, </a:t>
            </a:r>
            <a:r>
              <a:rPr lang="hr-HR" dirty="0" err="1" smtClean="0"/>
              <a:t>vollyball</a:t>
            </a:r>
            <a:r>
              <a:rPr lang="hr-HR" dirty="0" smtClean="0"/>
              <a:t>, </a:t>
            </a:r>
            <a:r>
              <a:rPr lang="hr-HR" dirty="0" err="1" smtClean="0"/>
              <a:t>athletics</a:t>
            </a:r>
            <a:r>
              <a:rPr lang="hr-HR" dirty="0" smtClean="0"/>
              <a:t>, </a:t>
            </a:r>
            <a:r>
              <a:rPr lang="hr-HR" dirty="0" err="1" smtClean="0"/>
              <a:t>tennis</a:t>
            </a:r>
            <a:r>
              <a:rPr lang="hr-HR" dirty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football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684" y="3429000"/>
            <a:ext cx="3299517" cy="247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31" y="2970885"/>
            <a:ext cx="3184149" cy="238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52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Holidays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1669" y="1291130"/>
            <a:ext cx="8093365" cy="4886560"/>
          </a:xfrm>
        </p:spPr>
        <p:txBody>
          <a:bodyPr/>
          <a:lstStyle/>
          <a:p>
            <a:r>
              <a:rPr lang="hr-HR" dirty="0" smtClean="0"/>
              <a:t>In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country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long</a:t>
            </a:r>
            <a:r>
              <a:rPr lang="hr-HR" dirty="0" smtClean="0"/>
              <a:t> </a:t>
            </a:r>
            <a:r>
              <a:rPr lang="hr-HR" dirty="0" err="1" smtClean="0"/>
              <a:t>holidays</a:t>
            </a:r>
            <a:r>
              <a:rPr lang="hr-HR" dirty="0" smtClean="0"/>
              <a:t>.</a:t>
            </a:r>
          </a:p>
          <a:p>
            <a:r>
              <a:rPr lang="hr-HR" dirty="0" smtClean="0"/>
              <a:t>3 </a:t>
            </a:r>
            <a:r>
              <a:rPr lang="hr-HR" dirty="0" err="1" smtClean="0"/>
              <a:t>months</a:t>
            </a:r>
            <a:r>
              <a:rPr lang="hr-HR" dirty="0" smtClean="0"/>
              <a:t> </a:t>
            </a:r>
            <a:r>
              <a:rPr lang="hr-HR" dirty="0" err="1" smtClean="0"/>
              <a:t>summer</a:t>
            </a:r>
            <a:r>
              <a:rPr lang="hr-HR" dirty="0" smtClean="0"/>
              <a:t> </a:t>
            </a:r>
            <a:r>
              <a:rPr lang="hr-HR" dirty="0" err="1" smtClean="0"/>
              <a:t>break</a:t>
            </a:r>
            <a:r>
              <a:rPr lang="hr-HR" dirty="0" smtClean="0"/>
              <a:t>, </a:t>
            </a:r>
            <a:r>
              <a:rPr lang="hr-HR" dirty="0" err="1" smtClean="0"/>
              <a:t>from</a:t>
            </a:r>
            <a:r>
              <a:rPr lang="hr-HR" dirty="0" smtClean="0"/>
              <a:t> June 15th to </a:t>
            </a:r>
            <a:r>
              <a:rPr lang="hr-HR" dirty="0" err="1" smtClean="0"/>
              <a:t>September</a:t>
            </a:r>
            <a:r>
              <a:rPr lang="hr-HR" dirty="0" smtClean="0"/>
              <a:t> 1st.</a:t>
            </a:r>
          </a:p>
          <a:p>
            <a:r>
              <a:rPr lang="hr-HR" dirty="0" smtClean="0"/>
              <a:t>2 </a:t>
            </a:r>
            <a:r>
              <a:rPr lang="hr-HR" dirty="0" err="1" smtClean="0"/>
              <a:t>weeks</a:t>
            </a:r>
            <a:r>
              <a:rPr lang="hr-HR" dirty="0" smtClean="0"/>
              <a:t> </a:t>
            </a:r>
            <a:r>
              <a:rPr lang="hr-HR" dirty="0" err="1" smtClean="0"/>
              <a:t>winter</a:t>
            </a:r>
            <a:r>
              <a:rPr lang="hr-HR" dirty="0" smtClean="0"/>
              <a:t> </a:t>
            </a:r>
            <a:r>
              <a:rPr lang="hr-HR" dirty="0" err="1" smtClean="0"/>
              <a:t>break</a:t>
            </a:r>
            <a:endParaRPr lang="hr-HR" dirty="0" smtClean="0"/>
          </a:p>
          <a:p>
            <a:r>
              <a:rPr lang="hr-HR" dirty="0" smtClean="0"/>
              <a:t>1 </a:t>
            </a:r>
            <a:r>
              <a:rPr lang="hr-HR" dirty="0" err="1" smtClean="0"/>
              <a:t>week</a:t>
            </a:r>
            <a:r>
              <a:rPr lang="hr-HR" dirty="0" smtClean="0"/>
              <a:t> </a:t>
            </a:r>
            <a:r>
              <a:rPr lang="hr-HR" dirty="0" err="1" smtClean="0"/>
              <a:t>spring</a:t>
            </a:r>
            <a:r>
              <a:rPr lang="hr-HR" dirty="0" smtClean="0"/>
              <a:t> </a:t>
            </a:r>
            <a:r>
              <a:rPr lang="hr-HR" dirty="0" err="1" smtClean="0"/>
              <a:t>break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4466" y="1987598"/>
            <a:ext cx="2614575" cy="366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487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297</Words>
  <Application>Microsoft Office PowerPoint</Application>
  <PresentationFormat>Prikaz na zaslonu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Sesvete grammar school</vt:lpstr>
      <vt:lpstr>PowerPoint prezentacija</vt:lpstr>
      <vt:lpstr>About</vt:lpstr>
      <vt:lpstr>Slide Title</vt:lpstr>
      <vt:lpstr>Subjects</vt:lpstr>
      <vt:lpstr>Timetable</vt:lpstr>
      <vt:lpstr>Library</vt:lpstr>
      <vt:lpstr>PowerPoint prezentacija</vt:lpstr>
      <vt:lpstr>Holidays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Korisnik6</cp:lastModifiedBy>
  <cp:revision>39</cp:revision>
  <dcterms:created xsi:type="dcterms:W3CDTF">2013-08-21T19:17:07Z</dcterms:created>
  <dcterms:modified xsi:type="dcterms:W3CDTF">2017-11-20T12:56:06Z</dcterms:modified>
</cp:coreProperties>
</file>