
<file path=[Content_Types].xml><?xml version="1.0" encoding="utf-8"?>
<Types xmlns="http://schemas.openxmlformats.org/package/2006/content-types">
  <Override PartName="/_rels/.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_rels/presentation.xml.rels" ContentType="application/vnd.openxmlformats-package.relationships+xml"/>
  <Override PartName="/ppt/media/image8.png" ContentType="image/png"/>
  <Override PartName="/ppt/media/image7.png" ContentType="image/png"/>
  <Override PartName="/ppt/media/image6.png" ContentType="image/png"/>
  <Override PartName="/ppt/media/image5.png" ContentType="image/png"/>
  <Override PartName="/ppt/media/image1.png" ContentType="image/png"/>
  <Override PartName="/ppt/media/image2.png" ContentType="image/png"/>
  <Override PartName="/ppt/media/image3.png" ContentType="image/png"/>
  <Override PartName="/ppt/media/image4.png" ContentType="image/png"/>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Layouts/_rels/slideLayout48.xml.rels" ContentType="application/vnd.openxmlformats-package.relationships+xml"/>
  <Override PartName="/ppt/slideLayouts/_rels/slideLayout47.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47.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20348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57200" y="276192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467424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45720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pic>
        <p:nvPicPr>
          <p:cNvPr id="37" name="" descr=""/>
          <p:cNvPicPr/>
          <p:nvPr/>
        </p:nvPicPr>
        <p:blipFill>
          <a:blip r:embed="rId2"/>
          <a:stretch/>
        </p:blipFill>
        <p:spPr>
          <a:xfrm>
            <a:off x="2702160" y="1203480"/>
            <a:ext cx="3738600" cy="2982960"/>
          </a:xfrm>
          <a:prstGeom prst="rect">
            <a:avLst/>
          </a:prstGeom>
          <a:ln>
            <a:noFill/>
          </a:ln>
        </p:spPr>
      </p:pic>
      <p:pic>
        <p:nvPicPr>
          <p:cNvPr id="38" name="" descr=""/>
          <p:cNvPicPr/>
          <p:nvPr/>
        </p:nvPicPr>
        <p:blipFill>
          <a:blip r:embed="rId3"/>
          <a:stretch/>
        </p:blipFill>
        <p:spPr>
          <a:xfrm>
            <a:off x="2702160" y="1203480"/>
            <a:ext cx="3738600" cy="29829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45"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47" name="PlaceHolder 2"/>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49" name="PlaceHolder 2"/>
          <p:cNvSpPr>
            <a:spLocks noGrp="1"/>
          </p:cNvSpPr>
          <p:nvPr>
            <p:ph type="body"/>
          </p:nvPr>
        </p:nvSpPr>
        <p:spPr>
          <a:xfrm>
            <a:off x="45720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50" name="PlaceHolder 3"/>
          <p:cNvSpPr>
            <a:spLocks noGrp="1"/>
          </p:cNvSpPr>
          <p:nvPr>
            <p:ph type="body"/>
          </p:nvPr>
        </p:nvSpPr>
        <p:spPr>
          <a:xfrm>
            <a:off x="467424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512640" y="1893240"/>
            <a:ext cx="8118360" cy="7058520"/>
          </a:xfrm>
          <a:prstGeom prst="rect">
            <a:avLst/>
          </a:prstGeom>
        </p:spPr>
        <p:txBody>
          <a:bodyPr lIns="0" rIns="0" tIns="0" bIns="0" anchor="ctr"/>
          <a:p>
            <a:pPr algn="ctr"/>
            <a:endParaRPr b="0" lang="es-E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45720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467424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solidFill>
                <a:srgbClr val="ffffff"/>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45720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467424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64" name="PlaceHolder 4"/>
          <p:cNvSpPr>
            <a:spLocks noGrp="1"/>
          </p:cNvSpPr>
          <p:nvPr>
            <p:ph type="body"/>
          </p:nvPr>
        </p:nvSpPr>
        <p:spPr>
          <a:xfrm>
            <a:off x="457200" y="276192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66" name="PlaceHolder 2"/>
          <p:cNvSpPr>
            <a:spLocks noGrp="1"/>
          </p:cNvSpPr>
          <p:nvPr>
            <p:ph type="body"/>
          </p:nvPr>
        </p:nvSpPr>
        <p:spPr>
          <a:xfrm>
            <a:off x="457200" y="120348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67" name="PlaceHolder 3"/>
          <p:cNvSpPr>
            <a:spLocks noGrp="1"/>
          </p:cNvSpPr>
          <p:nvPr>
            <p:ph type="body"/>
          </p:nvPr>
        </p:nvSpPr>
        <p:spPr>
          <a:xfrm>
            <a:off x="457200" y="276192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69"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70"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71" name="PlaceHolder 4"/>
          <p:cNvSpPr>
            <a:spLocks noGrp="1"/>
          </p:cNvSpPr>
          <p:nvPr>
            <p:ph type="body"/>
          </p:nvPr>
        </p:nvSpPr>
        <p:spPr>
          <a:xfrm>
            <a:off x="467424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72" name="PlaceHolder 5"/>
          <p:cNvSpPr>
            <a:spLocks noGrp="1"/>
          </p:cNvSpPr>
          <p:nvPr>
            <p:ph type="body"/>
          </p:nvPr>
        </p:nvSpPr>
        <p:spPr>
          <a:xfrm>
            <a:off x="45720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74" name="PlaceHolder 2"/>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75" name="PlaceHolder 3"/>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pic>
        <p:nvPicPr>
          <p:cNvPr id="76" name="" descr=""/>
          <p:cNvPicPr/>
          <p:nvPr/>
        </p:nvPicPr>
        <p:blipFill>
          <a:blip r:embed="rId2"/>
          <a:stretch/>
        </p:blipFill>
        <p:spPr>
          <a:xfrm>
            <a:off x="2702160" y="1203480"/>
            <a:ext cx="3738600" cy="2982960"/>
          </a:xfrm>
          <a:prstGeom prst="rect">
            <a:avLst/>
          </a:prstGeom>
          <a:ln>
            <a:noFill/>
          </a:ln>
        </p:spPr>
      </p:pic>
      <p:pic>
        <p:nvPicPr>
          <p:cNvPr id="77" name="" descr=""/>
          <p:cNvPicPr/>
          <p:nvPr/>
        </p:nvPicPr>
        <p:blipFill>
          <a:blip r:embed="rId3"/>
          <a:stretch/>
        </p:blipFill>
        <p:spPr>
          <a:xfrm>
            <a:off x="2702160" y="1203480"/>
            <a:ext cx="3738600" cy="298296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2"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83"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85" name="PlaceHolder 2"/>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87" name="PlaceHolder 2"/>
          <p:cNvSpPr>
            <a:spLocks noGrp="1"/>
          </p:cNvSpPr>
          <p:nvPr>
            <p:ph type="body"/>
          </p:nvPr>
        </p:nvSpPr>
        <p:spPr>
          <a:xfrm>
            <a:off x="45720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88" name="PlaceHolder 3"/>
          <p:cNvSpPr>
            <a:spLocks noGrp="1"/>
          </p:cNvSpPr>
          <p:nvPr>
            <p:ph type="body"/>
          </p:nvPr>
        </p:nvSpPr>
        <p:spPr>
          <a:xfrm>
            <a:off x="467424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9"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0" name="PlaceHolder 1"/>
          <p:cNvSpPr>
            <a:spLocks noGrp="1"/>
          </p:cNvSpPr>
          <p:nvPr>
            <p:ph type="subTitle"/>
          </p:nvPr>
        </p:nvSpPr>
        <p:spPr>
          <a:xfrm>
            <a:off x="512640" y="1893240"/>
            <a:ext cx="8118360" cy="7058520"/>
          </a:xfrm>
          <a:prstGeom prst="rect">
            <a:avLst/>
          </a:prstGeom>
        </p:spPr>
        <p:txBody>
          <a:bodyPr lIns="0" rIns="0" tIns="0" bIns="0" anchor="ctr"/>
          <a:p>
            <a:pPr algn="ctr"/>
            <a:endParaRPr b="0" lang="es-ES"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92"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93" name="PlaceHolder 3"/>
          <p:cNvSpPr>
            <a:spLocks noGrp="1"/>
          </p:cNvSpPr>
          <p:nvPr>
            <p:ph type="body"/>
          </p:nvPr>
        </p:nvSpPr>
        <p:spPr>
          <a:xfrm>
            <a:off x="45720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94" name="PlaceHolder 4"/>
          <p:cNvSpPr>
            <a:spLocks noGrp="1"/>
          </p:cNvSpPr>
          <p:nvPr>
            <p:ph type="body"/>
          </p:nvPr>
        </p:nvSpPr>
        <p:spPr>
          <a:xfrm>
            <a:off x="467424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96" name="PlaceHolder 2"/>
          <p:cNvSpPr>
            <a:spLocks noGrp="1"/>
          </p:cNvSpPr>
          <p:nvPr>
            <p:ph type="body"/>
          </p:nvPr>
        </p:nvSpPr>
        <p:spPr>
          <a:xfrm>
            <a:off x="45720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97"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98" name="PlaceHolder 4"/>
          <p:cNvSpPr>
            <a:spLocks noGrp="1"/>
          </p:cNvSpPr>
          <p:nvPr>
            <p:ph type="body"/>
          </p:nvPr>
        </p:nvSpPr>
        <p:spPr>
          <a:xfrm>
            <a:off x="467424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00"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01"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02" name="PlaceHolder 4"/>
          <p:cNvSpPr>
            <a:spLocks noGrp="1"/>
          </p:cNvSpPr>
          <p:nvPr>
            <p:ph type="body"/>
          </p:nvPr>
        </p:nvSpPr>
        <p:spPr>
          <a:xfrm>
            <a:off x="457200" y="276192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04" name="PlaceHolder 2"/>
          <p:cNvSpPr>
            <a:spLocks noGrp="1"/>
          </p:cNvSpPr>
          <p:nvPr>
            <p:ph type="body"/>
          </p:nvPr>
        </p:nvSpPr>
        <p:spPr>
          <a:xfrm>
            <a:off x="457200" y="120348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05" name="PlaceHolder 3"/>
          <p:cNvSpPr>
            <a:spLocks noGrp="1"/>
          </p:cNvSpPr>
          <p:nvPr>
            <p:ph type="body"/>
          </p:nvPr>
        </p:nvSpPr>
        <p:spPr>
          <a:xfrm>
            <a:off x="457200" y="276192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07"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08"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09" name="PlaceHolder 4"/>
          <p:cNvSpPr>
            <a:spLocks noGrp="1"/>
          </p:cNvSpPr>
          <p:nvPr>
            <p:ph type="body"/>
          </p:nvPr>
        </p:nvSpPr>
        <p:spPr>
          <a:xfrm>
            <a:off x="467424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10" name="PlaceHolder 5"/>
          <p:cNvSpPr>
            <a:spLocks noGrp="1"/>
          </p:cNvSpPr>
          <p:nvPr>
            <p:ph type="body"/>
          </p:nvPr>
        </p:nvSpPr>
        <p:spPr>
          <a:xfrm>
            <a:off x="45720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12" name="PlaceHolder 2"/>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13" name="PlaceHolder 3"/>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pic>
        <p:nvPicPr>
          <p:cNvPr id="114" name="" descr=""/>
          <p:cNvPicPr/>
          <p:nvPr/>
        </p:nvPicPr>
        <p:blipFill>
          <a:blip r:embed="rId2"/>
          <a:stretch/>
        </p:blipFill>
        <p:spPr>
          <a:xfrm>
            <a:off x="2702160" y="1203480"/>
            <a:ext cx="3738600" cy="2982960"/>
          </a:xfrm>
          <a:prstGeom prst="rect">
            <a:avLst/>
          </a:prstGeom>
          <a:ln>
            <a:noFill/>
          </a:ln>
        </p:spPr>
      </p:pic>
      <p:pic>
        <p:nvPicPr>
          <p:cNvPr id="115" name="" descr=""/>
          <p:cNvPicPr/>
          <p:nvPr/>
        </p:nvPicPr>
        <p:blipFill>
          <a:blip r:embed="rId3"/>
          <a:stretch/>
        </p:blipFill>
        <p:spPr>
          <a:xfrm>
            <a:off x="2702160" y="1203480"/>
            <a:ext cx="3738600" cy="298296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21"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solidFill>
                <a:srgbClr val="ffffff"/>
              </a:solidFill>
              <a:uFill>
                <a:solidFill>
                  <a:srgbClr val="ffffff"/>
                </a:solidFill>
              </a:u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23" name="PlaceHolder 2"/>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45720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467424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25" name="PlaceHolder 2"/>
          <p:cNvSpPr>
            <a:spLocks noGrp="1"/>
          </p:cNvSpPr>
          <p:nvPr>
            <p:ph type="body"/>
          </p:nvPr>
        </p:nvSpPr>
        <p:spPr>
          <a:xfrm>
            <a:off x="45720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26" name="PlaceHolder 3"/>
          <p:cNvSpPr>
            <a:spLocks noGrp="1"/>
          </p:cNvSpPr>
          <p:nvPr>
            <p:ph type="body"/>
          </p:nvPr>
        </p:nvSpPr>
        <p:spPr>
          <a:xfrm>
            <a:off x="467424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512640" y="1893240"/>
            <a:ext cx="8118360" cy="7058520"/>
          </a:xfrm>
          <a:prstGeom prst="rect">
            <a:avLst/>
          </a:prstGeom>
        </p:spPr>
        <p:txBody>
          <a:bodyPr lIns="0" rIns="0" tIns="0" bIns="0" anchor="ctr"/>
          <a:p>
            <a:pPr algn="ctr"/>
            <a:endParaRPr b="0" lang="es-ES" sz="3200" spc="-1" strike="noStrike">
              <a:solidFill>
                <a:srgbClr val="ffffff"/>
              </a:solidFill>
              <a:uFill>
                <a:solidFill>
                  <a:srgbClr val="ffffff"/>
                </a:solidFill>
              </a:u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30"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31" name="PlaceHolder 3"/>
          <p:cNvSpPr>
            <a:spLocks noGrp="1"/>
          </p:cNvSpPr>
          <p:nvPr>
            <p:ph type="body"/>
          </p:nvPr>
        </p:nvSpPr>
        <p:spPr>
          <a:xfrm>
            <a:off x="45720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32" name="PlaceHolder 4"/>
          <p:cNvSpPr>
            <a:spLocks noGrp="1"/>
          </p:cNvSpPr>
          <p:nvPr>
            <p:ph type="body"/>
          </p:nvPr>
        </p:nvSpPr>
        <p:spPr>
          <a:xfrm>
            <a:off x="467424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34" name="PlaceHolder 2"/>
          <p:cNvSpPr>
            <a:spLocks noGrp="1"/>
          </p:cNvSpPr>
          <p:nvPr>
            <p:ph type="body"/>
          </p:nvPr>
        </p:nvSpPr>
        <p:spPr>
          <a:xfrm>
            <a:off x="45720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35"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36" name="PlaceHolder 4"/>
          <p:cNvSpPr>
            <a:spLocks noGrp="1"/>
          </p:cNvSpPr>
          <p:nvPr>
            <p:ph type="body"/>
          </p:nvPr>
        </p:nvSpPr>
        <p:spPr>
          <a:xfrm>
            <a:off x="467424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38"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39"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40" name="PlaceHolder 4"/>
          <p:cNvSpPr>
            <a:spLocks noGrp="1"/>
          </p:cNvSpPr>
          <p:nvPr>
            <p:ph type="body"/>
          </p:nvPr>
        </p:nvSpPr>
        <p:spPr>
          <a:xfrm>
            <a:off x="457200" y="276192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42" name="PlaceHolder 2"/>
          <p:cNvSpPr>
            <a:spLocks noGrp="1"/>
          </p:cNvSpPr>
          <p:nvPr>
            <p:ph type="body"/>
          </p:nvPr>
        </p:nvSpPr>
        <p:spPr>
          <a:xfrm>
            <a:off x="457200" y="120348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43" name="PlaceHolder 3"/>
          <p:cNvSpPr>
            <a:spLocks noGrp="1"/>
          </p:cNvSpPr>
          <p:nvPr>
            <p:ph type="body"/>
          </p:nvPr>
        </p:nvSpPr>
        <p:spPr>
          <a:xfrm>
            <a:off x="457200" y="276192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45"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46"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47" name="PlaceHolder 4"/>
          <p:cNvSpPr>
            <a:spLocks noGrp="1"/>
          </p:cNvSpPr>
          <p:nvPr>
            <p:ph type="body"/>
          </p:nvPr>
        </p:nvSpPr>
        <p:spPr>
          <a:xfrm>
            <a:off x="467424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48" name="PlaceHolder 5"/>
          <p:cNvSpPr>
            <a:spLocks noGrp="1"/>
          </p:cNvSpPr>
          <p:nvPr>
            <p:ph type="body"/>
          </p:nvPr>
        </p:nvSpPr>
        <p:spPr>
          <a:xfrm>
            <a:off x="45720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50" name="PlaceHolder 2"/>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51" name="PlaceHolder 3"/>
          <p:cNvSpPr>
            <a:spLocks noGrp="1"/>
          </p:cNvSpPr>
          <p:nvPr>
            <p:ph type="body"/>
          </p:nvPr>
        </p:nvSpPr>
        <p:spPr>
          <a:xfrm>
            <a:off x="457200" y="1203480"/>
            <a:ext cx="822924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pic>
        <p:nvPicPr>
          <p:cNvPr id="152" name="" descr=""/>
          <p:cNvPicPr/>
          <p:nvPr/>
        </p:nvPicPr>
        <p:blipFill>
          <a:blip r:embed="rId2"/>
          <a:stretch/>
        </p:blipFill>
        <p:spPr>
          <a:xfrm>
            <a:off x="2702160" y="1203480"/>
            <a:ext cx="3738600" cy="2982960"/>
          </a:xfrm>
          <a:prstGeom prst="rect">
            <a:avLst/>
          </a:prstGeom>
          <a:ln>
            <a:noFill/>
          </a:ln>
        </p:spPr>
      </p:pic>
      <p:pic>
        <p:nvPicPr>
          <p:cNvPr id="153" name="" descr=""/>
          <p:cNvPicPr/>
          <p:nvPr/>
        </p:nvPicPr>
        <p:blipFill>
          <a:blip r:embed="rId3"/>
          <a:stretch/>
        </p:blipFill>
        <p:spPr>
          <a:xfrm>
            <a:off x="2702160" y="1203480"/>
            <a:ext cx="3738600" cy="298296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12640" y="1893240"/>
            <a:ext cx="8118360" cy="7058520"/>
          </a:xfrm>
          <a:prstGeom prst="rect">
            <a:avLst/>
          </a:prstGeom>
        </p:spPr>
        <p:txBody>
          <a:bodyPr lIns="0" rIns="0" tIns="0" bIns="0" anchor="ctr"/>
          <a:p>
            <a:pPr algn="ctr"/>
            <a:endParaRPr b="0" lang="es-ES" sz="3200" spc="-1" strike="noStrike">
              <a:solidFill>
                <a:srgbClr val="ffffff"/>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45720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467424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457200" y="1203480"/>
            <a:ext cx="4015800" cy="298296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4674240" y="276192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12640" y="1893240"/>
            <a:ext cx="8118360" cy="1522440"/>
          </a:xfrm>
          <a:prstGeom prst="rect">
            <a:avLst/>
          </a:prstGeom>
        </p:spPr>
        <p:txBody>
          <a:bodyPr lIns="0" rIns="0" tIns="0" bIns="0" anchor="ctr"/>
          <a:p>
            <a:endParaRPr b="0" lang="es-ES" sz="14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45720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4674240" y="1203480"/>
            <a:ext cx="401580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457200" y="2761920"/>
            <a:ext cx="8229240" cy="1422720"/>
          </a:xfrm>
          <a:prstGeom prst="rect">
            <a:avLst/>
          </a:prstGeom>
        </p:spPr>
        <p:txBody>
          <a:bodyPr lIns="0" rIns="0" tIns="0" bIns="0"/>
          <a:p>
            <a:endParaRPr b="0" lang="es-ES" sz="14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CustomShape 1"/>
          <p:cNvSpPr/>
          <p:nvPr/>
        </p:nvSpPr>
        <p:spPr>
          <a:xfrm>
            <a:off x="0" y="0"/>
            <a:ext cx="9143640" cy="1711440"/>
          </a:xfrm>
          <a:prstGeom prst="rect">
            <a:avLst/>
          </a:prstGeom>
          <a:solidFill>
            <a:schemeClr val="lt2"/>
          </a:solidFill>
          <a:ln>
            <a:noFill/>
          </a:ln>
        </p:spPr>
        <p:style>
          <a:lnRef idx="0"/>
          <a:fillRef idx="0"/>
          <a:effectRef idx="0"/>
          <a:fontRef idx="minor"/>
        </p:style>
      </p:sp>
      <p:sp>
        <p:nvSpPr>
          <p:cNvPr id="1" name="CustomShape 2"/>
          <p:cNvSpPr/>
          <p:nvPr/>
        </p:nvSpPr>
        <p:spPr>
          <a:xfrm>
            <a:off x="641880" y="3597480"/>
            <a:ext cx="389880" cy="360"/>
          </a:xfrm>
          <a:custGeom>
            <a:avLst/>
            <a:gdLst/>
            <a:ahLst/>
            <a:rect l="l" t="t" r="r" b="b"/>
            <a:pathLst>
              <a:path w="21600" h="21600">
                <a:moveTo>
                  <a:pt x="0" y="0"/>
                </a:moveTo>
                <a:lnTo>
                  <a:pt x="21600" y="21600"/>
                </a:lnTo>
              </a:path>
            </a:pathLst>
          </a:custGeom>
          <a:noFill/>
          <a:ln w="28440">
            <a:solidFill>
              <a:schemeClr val="accent1"/>
            </a:solidFill>
            <a:round/>
          </a:ln>
        </p:spPr>
        <p:style>
          <a:lnRef idx="0"/>
          <a:fillRef idx="0"/>
          <a:effectRef idx="0"/>
          <a:fontRef idx="minor"/>
        </p:style>
      </p:sp>
      <p:sp>
        <p:nvSpPr>
          <p:cNvPr id="2" name="PlaceHolder 3"/>
          <p:cNvSpPr>
            <a:spLocks noGrp="1"/>
          </p:cNvSpPr>
          <p:nvPr>
            <p:ph type="title"/>
          </p:nvPr>
        </p:nvSpPr>
        <p:spPr>
          <a:xfrm>
            <a:off x="512640" y="1893240"/>
            <a:ext cx="8118360" cy="1522440"/>
          </a:xfrm>
          <a:prstGeom prst="rect">
            <a:avLst/>
          </a:prstGeom>
        </p:spPr>
        <p:txBody>
          <a:bodyPr tIns="91440" bIns="91440" anchor="b"/>
          <a:p>
            <a:endParaRPr b="0" lang="es-ES" sz="1400" spc="-1" strike="noStrike">
              <a:solidFill>
                <a:srgbClr val="000000"/>
              </a:solidFill>
              <a:uFill>
                <a:solidFill>
                  <a:srgbClr val="ffffff"/>
                </a:solidFill>
              </a:uFill>
              <a:latin typeface="Arial"/>
            </a:endParaRPr>
          </a:p>
        </p:txBody>
      </p:sp>
      <p:sp>
        <p:nvSpPr>
          <p:cNvPr id="3" name="PlaceHolder 4"/>
          <p:cNvSpPr>
            <a:spLocks noGrp="1"/>
          </p:cNvSpPr>
          <p:nvPr>
            <p:ph type="sldNum"/>
          </p:nvPr>
        </p:nvSpPr>
        <p:spPr>
          <a:xfrm>
            <a:off x="8472600" y="4663080"/>
            <a:ext cx="548280" cy="393120"/>
          </a:xfrm>
          <a:prstGeom prst="rect">
            <a:avLst/>
          </a:prstGeom>
        </p:spPr>
        <p:txBody>
          <a:bodyPr tIns="91440" bIns="91440" anchor="ctr"/>
          <a:p>
            <a:pPr algn="r">
              <a:lnSpc>
                <a:spcPct val="100000"/>
              </a:lnSpc>
            </a:pPr>
            <a:fld id="{BD35D607-22F4-4E8A-970E-2DBB24FA48FA}" type="slidenum">
              <a:rPr b="0" lang="es-ES" sz="1000" spc="-1" strike="noStrike">
                <a:solidFill>
                  <a:srgbClr val="fffbf0"/>
                </a:solidFill>
                <a:uFill>
                  <a:solidFill>
                    <a:srgbClr val="ffffff"/>
                  </a:solidFill>
                </a:uFill>
                <a:latin typeface="Old Standard TT"/>
                <a:ea typeface="Old Standard TT"/>
              </a:rPr>
              <a:t>&lt;número&gt;</a:t>
            </a:fld>
            <a:endParaRPr b="0" lang="es-ES" sz="1400" spc="-1" strike="noStrike">
              <a:solidFill>
                <a:srgbClr val="ffffff"/>
              </a:solidFill>
              <a:uFill>
                <a:solidFill>
                  <a:srgbClr val="ffffff"/>
                </a:solidFill>
              </a:uFill>
              <a:latin typeface="Times New Roman"/>
            </a:endParaRPr>
          </a:p>
        </p:txBody>
      </p:sp>
      <p:sp>
        <p:nvSpPr>
          <p:cNvPr id="4" name="PlaceHolder 5"/>
          <p:cNvSpPr>
            <a:spLocks noGrp="1"/>
          </p:cNvSpPr>
          <p:nvPr>
            <p:ph type="body"/>
          </p:nvPr>
        </p:nvSpPr>
        <p:spPr>
          <a:xfrm>
            <a:off x="457200" y="1203480"/>
            <a:ext cx="8229240" cy="2982960"/>
          </a:xfrm>
          <a:prstGeom prst="rect">
            <a:avLst/>
          </a:prstGeom>
        </p:spPr>
        <p:txBody>
          <a:bodyPr lIns="0" rIns="0" tIns="0" bIns="0"/>
          <a:p>
            <a:pPr marL="432000" indent="-324000">
              <a:buClr>
                <a:srgbClr val="ffffff"/>
              </a:buClr>
              <a:buSzPct val="45000"/>
              <a:buFont typeface="Wingdings" charset="2"/>
              <a:buChar char=""/>
            </a:pPr>
            <a:r>
              <a:rPr b="0" lang="es-ES" sz="1400" spc="-1" strike="noStrike">
                <a:solidFill>
                  <a:srgbClr val="000000"/>
                </a:solidFill>
                <a:uFill>
                  <a:solidFill>
                    <a:srgbClr val="ffffff"/>
                  </a:solidFill>
                </a:uFill>
                <a:latin typeface="Arial"/>
              </a:rPr>
              <a:t>Pulse para editar el formato de esquema del texto</a:t>
            </a:r>
            <a:endParaRPr b="0" lang="es-ES" sz="1400" spc="-1" strike="noStrike">
              <a:solidFill>
                <a:srgbClr val="000000"/>
              </a:solidFill>
              <a:uFill>
                <a:solidFill>
                  <a:srgbClr val="ffffff"/>
                </a:solidFill>
              </a:uFill>
              <a:latin typeface="Arial"/>
            </a:endParaRPr>
          </a:p>
          <a:p>
            <a:pPr lvl="1" marL="864000" indent="-324000">
              <a:buClr>
                <a:srgbClr val="ffffff"/>
              </a:buClr>
              <a:buSzPct val="75000"/>
              <a:buFont typeface="Symbol" charset="2"/>
              <a:buChar char=""/>
            </a:pPr>
            <a:r>
              <a:rPr b="0" lang="es-ES" sz="1400" spc="-1" strike="noStrike">
                <a:solidFill>
                  <a:srgbClr val="000000"/>
                </a:solidFill>
                <a:uFill>
                  <a:solidFill>
                    <a:srgbClr val="ffffff"/>
                  </a:solidFill>
                </a:uFill>
                <a:latin typeface="Arial"/>
              </a:rPr>
              <a:t>Segundo nivel del esquema</a:t>
            </a:r>
            <a:endParaRPr b="0" lang="es-ES" sz="1400" spc="-1" strike="noStrike">
              <a:solidFill>
                <a:srgbClr val="000000"/>
              </a:solidFill>
              <a:uFill>
                <a:solidFill>
                  <a:srgbClr val="ffffff"/>
                </a:solidFill>
              </a:uFill>
              <a:latin typeface="Arial"/>
            </a:endParaRPr>
          </a:p>
          <a:p>
            <a:pPr lvl="2" marL="1296000" indent="-288000">
              <a:buClr>
                <a:srgbClr val="ffffff"/>
              </a:buClr>
              <a:buSzPct val="45000"/>
              <a:buFont typeface="Wingdings" charset="2"/>
              <a:buChar char=""/>
            </a:pPr>
            <a:r>
              <a:rPr b="0" lang="es-ES" sz="1400" spc="-1" strike="noStrike">
                <a:solidFill>
                  <a:srgbClr val="000000"/>
                </a:solidFill>
                <a:uFill>
                  <a:solidFill>
                    <a:srgbClr val="ffffff"/>
                  </a:solidFill>
                </a:uFill>
                <a:latin typeface="Arial"/>
              </a:rPr>
              <a:t>Tercer nivel del esquema</a:t>
            </a:r>
            <a:endParaRPr b="0" lang="es-ES" sz="1400" spc="-1" strike="noStrike">
              <a:solidFill>
                <a:srgbClr val="000000"/>
              </a:solidFill>
              <a:uFill>
                <a:solidFill>
                  <a:srgbClr val="ffffff"/>
                </a:solidFill>
              </a:uFill>
              <a:latin typeface="Arial"/>
            </a:endParaRPr>
          </a:p>
          <a:p>
            <a:pPr lvl="3" marL="1728000" indent="-216000">
              <a:buClr>
                <a:srgbClr val="ffffff"/>
              </a:buClr>
              <a:buSzPct val="75000"/>
              <a:buFont typeface="Symbol" charset="2"/>
              <a:buChar char=""/>
            </a:pPr>
            <a:r>
              <a:rPr b="0" lang="es-ES" sz="1400" spc="-1" strike="noStrike">
                <a:solidFill>
                  <a:srgbClr val="000000"/>
                </a:solidFill>
                <a:uFill>
                  <a:solidFill>
                    <a:srgbClr val="ffffff"/>
                  </a:solidFill>
                </a:uFill>
                <a:latin typeface="Arial"/>
              </a:rPr>
              <a:t>Cuarto nivel del esquema</a:t>
            </a:r>
            <a:endParaRPr b="0" lang="es-ES" sz="1400" spc="-1" strike="noStrike">
              <a:solidFill>
                <a:srgbClr val="000000"/>
              </a:solidFill>
              <a:uFill>
                <a:solidFill>
                  <a:srgbClr val="ffffff"/>
                </a:solidFill>
              </a:uFill>
              <a:latin typeface="Arial"/>
            </a:endParaRPr>
          </a:p>
          <a:p>
            <a:pPr lvl="4" marL="2160000" indent="-216000">
              <a:buClr>
                <a:srgbClr val="ffffff"/>
              </a:buClr>
              <a:buSzPct val="45000"/>
              <a:buFont typeface="Wingdings" charset="2"/>
              <a:buChar char=""/>
            </a:pPr>
            <a:r>
              <a:rPr b="0" lang="es-ES" sz="2000" spc="-1" strike="noStrike">
                <a:solidFill>
                  <a:srgbClr val="000000"/>
                </a:solidFill>
                <a:uFill>
                  <a:solidFill>
                    <a:srgbClr val="ffffff"/>
                  </a:solidFill>
                </a:uFill>
                <a:latin typeface="Arial"/>
              </a:rPr>
              <a:t>Quinto nivel del esquema</a:t>
            </a:r>
            <a:endParaRPr b="0" lang="es-ES" sz="2000" spc="-1" strike="noStrike">
              <a:solidFill>
                <a:srgbClr val="000000"/>
              </a:solidFill>
              <a:uFill>
                <a:solidFill>
                  <a:srgbClr val="ffffff"/>
                </a:solidFill>
              </a:uFill>
              <a:latin typeface="Arial"/>
            </a:endParaRPr>
          </a:p>
          <a:p>
            <a:pPr lvl="5" marL="2592000" indent="-216000">
              <a:buClr>
                <a:srgbClr val="ffffff"/>
              </a:buClr>
              <a:buSzPct val="45000"/>
              <a:buFont typeface="Wingdings" charset="2"/>
              <a:buChar char=""/>
            </a:pPr>
            <a:r>
              <a:rPr b="0" lang="es-ES" sz="2000" spc="-1" strike="noStrike">
                <a:solidFill>
                  <a:srgbClr val="000000"/>
                </a:solidFill>
                <a:uFill>
                  <a:solidFill>
                    <a:srgbClr val="ffffff"/>
                  </a:solidFill>
                </a:uFill>
                <a:latin typeface="Arial"/>
              </a:rPr>
              <a:t>Sexto nivel del esquema</a:t>
            </a:r>
            <a:endParaRPr b="0" lang="es-ES" sz="2000" spc="-1" strike="noStrike">
              <a:solidFill>
                <a:srgbClr val="000000"/>
              </a:solidFill>
              <a:uFill>
                <a:solidFill>
                  <a:srgbClr val="ffffff"/>
                </a:solidFill>
              </a:uFill>
              <a:latin typeface="Arial"/>
            </a:endParaRPr>
          </a:p>
          <a:p>
            <a:pPr lvl="6" marL="3024000" indent="-216000">
              <a:buClr>
                <a:srgbClr val="ffffff"/>
              </a:buClr>
              <a:buSzPct val="45000"/>
              <a:buFont typeface="Wingdings" charset="2"/>
              <a:buChar char=""/>
            </a:pPr>
            <a:r>
              <a:rPr b="0" lang="es-ES" sz="2000" spc="-1" strike="noStrike">
                <a:solidFill>
                  <a:srgbClr val="000000"/>
                </a:solidFill>
                <a:uFill>
                  <a:solidFill>
                    <a:srgbClr val="ffffff"/>
                  </a:solidFill>
                </a:uFill>
                <a:latin typeface="Arial"/>
              </a:rPr>
              <a:t>Séptimo nivel del esquema</a:t>
            </a:r>
            <a:endParaRPr b="0" lang="es-E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bf0"/>
        </a:solidFill>
      </p:bgPr>
    </p:bg>
    <p:spTree>
      <p:nvGrpSpPr>
        <p:cNvPr id="1" name=""/>
        <p:cNvGrpSpPr/>
        <p:nvPr/>
      </p:nvGrpSpPr>
      <p:grpSpPr>
        <a:xfrm>
          <a:off x="0" y="0"/>
          <a:ext cx="0" cy="0"/>
          <a:chOff x="0" y="0"/>
          <a:chExt cx="0" cy="0"/>
        </a:xfrm>
      </p:grpSpPr>
      <p:sp>
        <p:nvSpPr>
          <p:cNvPr id="39" name="CustomShape 1"/>
          <p:cNvSpPr/>
          <p:nvPr/>
        </p:nvSpPr>
        <p:spPr>
          <a:xfrm>
            <a:off x="4572000" y="0"/>
            <a:ext cx="4571640" cy="5143320"/>
          </a:xfrm>
          <a:prstGeom prst="rect">
            <a:avLst/>
          </a:prstGeom>
          <a:solidFill>
            <a:schemeClr val="dk1"/>
          </a:solidFill>
          <a:ln>
            <a:noFill/>
          </a:ln>
        </p:spPr>
        <p:style>
          <a:lnRef idx="0"/>
          <a:fillRef idx="0"/>
          <a:effectRef idx="0"/>
          <a:fontRef idx="minor"/>
        </p:style>
      </p:sp>
      <p:sp>
        <p:nvSpPr>
          <p:cNvPr id="40" name="CustomShape 2"/>
          <p:cNvSpPr/>
          <p:nvPr/>
        </p:nvSpPr>
        <p:spPr>
          <a:xfrm>
            <a:off x="5029560" y="4495680"/>
            <a:ext cx="686160" cy="360"/>
          </a:xfrm>
          <a:custGeom>
            <a:avLst/>
            <a:gdLst/>
            <a:ahLst/>
            <a:rect l="l" t="t" r="r" b="b"/>
            <a:pathLst>
              <a:path w="21600" h="21600">
                <a:moveTo>
                  <a:pt x="0" y="0"/>
                </a:moveTo>
                <a:lnTo>
                  <a:pt x="21600" y="21600"/>
                </a:lnTo>
              </a:path>
            </a:pathLst>
          </a:custGeom>
          <a:noFill/>
          <a:ln w="19080">
            <a:solidFill>
              <a:schemeClr val="lt2"/>
            </a:solidFill>
            <a:round/>
          </a:ln>
        </p:spPr>
        <p:style>
          <a:lnRef idx="0"/>
          <a:fillRef idx="0"/>
          <a:effectRef idx="0"/>
          <a:fontRef idx="minor"/>
        </p:style>
      </p:sp>
      <p:sp>
        <p:nvSpPr>
          <p:cNvPr id="41" name="PlaceHolder 3"/>
          <p:cNvSpPr>
            <a:spLocks noGrp="1"/>
          </p:cNvSpPr>
          <p:nvPr>
            <p:ph type="title"/>
          </p:nvPr>
        </p:nvSpPr>
        <p:spPr>
          <a:xfrm>
            <a:off x="265680" y="1382400"/>
            <a:ext cx="4044960" cy="1332720"/>
          </a:xfrm>
          <a:prstGeom prst="rect">
            <a:avLst/>
          </a:prstGeom>
        </p:spPr>
        <p:txBody>
          <a:bodyPr tIns="91440" bIns="91440" anchor="b"/>
          <a:p>
            <a:endParaRPr b="0" lang="es-ES" sz="1400" spc="-1" strike="noStrike">
              <a:solidFill>
                <a:srgbClr val="000000"/>
              </a:solidFill>
              <a:uFill>
                <a:solidFill>
                  <a:srgbClr val="ffffff"/>
                </a:solidFill>
              </a:uFill>
              <a:latin typeface="Arial"/>
            </a:endParaRPr>
          </a:p>
        </p:txBody>
      </p:sp>
      <p:sp>
        <p:nvSpPr>
          <p:cNvPr id="42" name="PlaceHolder 4"/>
          <p:cNvSpPr>
            <a:spLocks noGrp="1"/>
          </p:cNvSpPr>
          <p:nvPr>
            <p:ph type="body"/>
          </p:nvPr>
        </p:nvSpPr>
        <p:spPr>
          <a:xfrm>
            <a:off x="4939560" y="724320"/>
            <a:ext cx="3836520" cy="3694680"/>
          </a:xfrm>
          <a:prstGeom prst="rect">
            <a:avLst/>
          </a:prstGeom>
        </p:spPr>
        <p:txBody>
          <a:bodyPr tIns="91440" bIns="91440" anchor="ctr"/>
          <a:p>
            <a:pPr marL="432000" indent="-324000">
              <a:buClr>
                <a:srgbClr val="000000"/>
              </a:buClr>
              <a:buSzPct val="45000"/>
              <a:buFont typeface="Wingdings" charset="2"/>
              <a:buChar char=""/>
            </a:pPr>
            <a:r>
              <a:rPr b="0" lang="es-ES" sz="1800" spc="-1" strike="noStrike">
                <a:solidFill>
                  <a:srgbClr val="000000"/>
                </a:solidFill>
                <a:uFill>
                  <a:solidFill>
                    <a:srgbClr val="ffffff"/>
                  </a:solidFill>
                </a:uFill>
                <a:latin typeface="Arial"/>
              </a:rPr>
              <a:t>Pulse para editar el formato de esquema del texto</a:t>
            </a:r>
            <a:endParaRPr b="0" lang="es-E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s-ES" sz="1800" spc="-1" strike="noStrike">
                <a:solidFill>
                  <a:srgbClr val="000000"/>
                </a:solidFill>
                <a:uFill>
                  <a:solidFill>
                    <a:srgbClr val="ffffff"/>
                  </a:solidFill>
                </a:uFill>
                <a:latin typeface="Arial"/>
              </a:rPr>
              <a:t>Segundo nivel del esquema</a:t>
            </a:r>
            <a:endParaRPr b="0" lang="es-E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s-ES" sz="1800" spc="-1" strike="noStrike">
                <a:solidFill>
                  <a:srgbClr val="000000"/>
                </a:solidFill>
                <a:uFill>
                  <a:solidFill>
                    <a:srgbClr val="ffffff"/>
                  </a:solidFill>
                </a:uFill>
                <a:latin typeface="Arial"/>
              </a:rPr>
              <a:t>Tercer nivel del esquema</a:t>
            </a:r>
            <a:endParaRPr b="0" lang="es-E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s-ES" sz="1800" spc="-1" strike="noStrike">
                <a:solidFill>
                  <a:srgbClr val="000000"/>
                </a:solidFill>
                <a:uFill>
                  <a:solidFill>
                    <a:srgbClr val="ffffff"/>
                  </a:solidFill>
                </a:uFill>
                <a:latin typeface="Arial"/>
              </a:rPr>
              <a:t>Cuarto nivel del esquema</a:t>
            </a:r>
            <a:endParaRPr b="0" lang="es-E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s-ES" sz="1800" spc="-1" strike="noStrike">
                <a:solidFill>
                  <a:srgbClr val="000000"/>
                </a:solidFill>
                <a:uFill>
                  <a:solidFill>
                    <a:srgbClr val="ffffff"/>
                  </a:solidFill>
                </a:uFill>
                <a:latin typeface="Arial"/>
              </a:rPr>
              <a:t>Quinto nivel del esquema</a:t>
            </a:r>
            <a:endParaRPr b="0" lang="es-E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s-ES" sz="1800" spc="-1" strike="noStrike">
                <a:solidFill>
                  <a:srgbClr val="000000"/>
                </a:solidFill>
                <a:uFill>
                  <a:solidFill>
                    <a:srgbClr val="ffffff"/>
                  </a:solidFill>
                </a:uFill>
                <a:latin typeface="Arial"/>
              </a:rPr>
              <a:t>Sexto nivel del esquema</a:t>
            </a:r>
            <a:endParaRPr b="0" lang="es-E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s-ES" sz="1800" spc="-1" strike="noStrike">
                <a:solidFill>
                  <a:srgbClr val="000000"/>
                </a:solidFill>
                <a:uFill>
                  <a:solidFill>
                    <a:srgbClr val="ffffff"/>
                  </a:solidFill>
                </a:uFill>
                <a:latin typeface="Arial"/>
              </a:rPr>
              <a:t>Séptimo nivel del esquema</a:t>
            </a:r>
            <a:endParaRPr b="0" lang="es-ES" sz="1800" spc="-1" strike="noStrike">
              <a:solidFill>
                <a:srgbClr val="000000"/>
              </a:solidFill>
              <a:uFill>
                <a:solidFill>
                  <a:srgbClr val="ffffff"/>
                </a:solidFill>
              </a:uFill>
              <a:latin typeface="Arial"/>
            </a:endParaRPr>
          </a:p>
        </p:txBody>
      </p:sp>
      <p:sp>
        <p:nvSpPr>
          <p:cNvPr id="43" name="PlaceHolder 5"/>
          <p:cNvSpPr>
            <a:spLocks noGrp="1"/>
          </p:cNvSpPr>
          <p:nvPr>
            <p:ph type="sldNum"/>
          </p:nvPr>
        </p:nvSpPr>
        <p:spPr>
          <a:xfrm>
            <a:off x="8472600" y="4663080"/>
            <a:ext cx="548280" cy="393120"/>
          </a:xfrm>
          <a:prstGeom prst="rect">
            <a:avLst/>
          </a:prstGeom>
        </p:spPr>
        <p:txBody>
          <a:bodyPr tIns="91440" bIns="91440" anchor="ctr"/>
          <a:p>
            <a:pPr algn="r">
              <a:lnSpc>
                <a:spcPct val="100000"/>
              </a:lnSpc>
            </a:pPr>
            <a:fld id="{B9CC684B-ACAD-442B-9247-B698FB53271D}" type="slidenum">
              <a:rPr b="0" lang="es-ES" sz="1000" spc="-1" strike="noStrike">
                <a:solidFill>
                  <a:srgbClr val="fffbf0"/>
                </a:solidFill>
                <a:uFill>
                  <a:solidFill>
                    <a:srgbClr val="ffffff"/>
                  </a:solidFill>
                </a:uFill>
                <a:latin typeface="Old Standard TT"/>
                <a:ea typeface="Old Standard TT"/>
              </a:rPr>
              <a:t>&lt;número&gt;</a:t>
            </a:fld>
            <a:endParaRPr b="0" lang="es-E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bf0"/>
        </a:solidFill>
      </p:bgPr>
    </p:bg>
    <p:spTree>
      <p:nvGrpSpPr>
        <p:cNvPr id="1" name=""/>
        <p:cNvGrpSpPr/>
        <p:nvPr/>
      </p:nvGrpSpPr>
      <p:grpSpPr>
        <a:xfrm>
          <a:off x="0" y="0"/>
          <a:ext cx="0" cy="0"/>
          <a:chOff x="0" y="0"/>
          <a:chExt cx="0" cy="0"/>
        </a:xfrm>
      </p:grpSpPr>
      <p:sp>
        <p:nvSpPr>
          <p:cNvPr id="78" name="CustomShape 1"/>
          <p:cNvSpPr/>
          <p:nvPr/>
        </p:nvSpPr>
        <p:spPr>
          <a:xfrm>
            <a:off x="0" y="5045760"/>
            <a:ext cx="9143640" cy="97560"/>
          </a:xfrm>
          <a:prstGeom prst="rect">
            <a:avLst/>
          </a:prstGeom>
          <a:solidFill>
            <a:schemeClr val="lt2"/>
          </a:solidFill>
          <a:ln>
            <a:noFill/>
          </a:ln>
        </p:spPr>
        <p:style>
          <a:lnRef idx="0"/>
          <a:fillRef idx="0"/>
          <a:effectRef idx="0"/>
          <a:fontRef idx="minor"/>
        </p:style>
      </p:sp>
      <p:sp>
        <p:nvSpPr>
          <p:cNvPr id="79" name="PlaceHolder 2"/>
          <p:cNvSpPr>
            <a:spLocks noGrp="1"/>
          </p:cNvSpPr>
          <p:nvPr>
            <p:ph type="title"/>
          </p:nvPr>
        </p:nvSpPr>
        <p:spPr>
          <a:xfrm>
            <a:off x="311760" y="444960"/>
            <a:ext cx="8520120" cy="612720"/>
          </a:xfrm>
          <a:prstGeom prst="rect">
            <a:avLst/>
          </a:prstGeom>
        </p:spPr>
        <p:txBody>
          <a:bodyPr tIns="91440" bIns="91440"/>
          <a:p>
            <a:endParaRPr b="0" lang="es-ES" sz="1400" spc="-1" strike="noStrike">
              <a:solidFill>
                <a:srgbClr val="000000"/>
              </a:solidFill>
              <a:uFill>
                <a:solidFill>
                  <a:srgbClr val="ffffff"/>
                </a:solidFill>
              </a:uFill>
              <a:latin typeface="Arial"/>
            </a:endParaRPr>
          </a:p>
        </p:txBody>
      </p:sp>
      <p:sp>
        <p:nvSpPr>
          <p:cNvPr id="80" name="PlaceHolder 3"/>
          <p:cNvSpPr>
            <a:spLocks noGrp="1"/>
          </p:cNvSpPr>
          <p:nvPr>
            <p:ph type="body"/>
          </p:nvPr>
        </p:nvSpPr>
        <p:spPr>
          <a:xfrm>
            <a:off x="311760" y="1171440"/>
            <a:ext cx="8520120" cy="3396960"/>
          </a:xfrm>
          <a:prstGeom prst="rect">
            <a:avLst/>
          </a:prstGeom>
        </p:spPr>
        <p:txBody>
          <a:bodyPr tIns="91440" bIns="91440"/>
          <a:p>
            <a:pPr marL="432000" indent="-324000">
              <a:buClr>
                <a:srgbClr val="000000"/>
              </a:buClr>
              <a:buSzPct val="45000"/>
              <a:buFont typeface="Wingdings" charset="2"/>
              <a:buChar char=""/>
            </a:pPr>
            <a:r>
              <a:rPr b="0" lang="es-ES" sz="1800" spc="-1" strike="noStrike">
                <a:solidFill>
                  <a:srgbClr val="000000"/>
                </a:solidFill>
                <a:uFill>
                  <a:solidFill>
                    <a:srgbClr val="ffffff"/>
                  </a:solidFill>
                </a:uFill>
                <a:latin typeface="Arial"/>
              </a:rPr>
              <a:t>Pulse para editar el formato de esquema del texto</a:t>
            </a:r>
            <a:endParaRPr b="0" lang="es-E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s-ES" sz="1800" spc="-1" strike="noStrike">
                <a:solidFill>
                  <a:srgbClr val="000000"/>
                </a:solidFill>
                <a:uFill>
                  <a:solidFill>
                    <a:srgbClr val="ffffff"/>
                  </a:solidFill>
                </a:uFill>
                <a:latin typeface="Arial"/>
              </a:rPr>
              <a:t>Segundo nivel del esquema</a:t>
            </a:r>
            <a:endParaRPr b="0" lang="es-E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s-ES" sz="1800" spc="-1" strike="noStrike">
                <a:solidFill>
                  <a:srgbClr val="000000"/>
                </a:solidFill>
                <a:uFill>
                  <a:solidFill>
                    <a:srgbClr val="ffffff"/>
                  </a:solidFill>
                </a:uFill>
                <a:latin typeface="Arial"/>
              </a:rPr>
              <a:t>Tercer nivel del esquema</a:t>
            </a:r>
            <a:endParaRPr b="0" lang="es-E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s-ES" sz="1800" spc="-1" strike="noStrike">
                <a:solidFill>
                  <a:srgbClr val="000000"/>
                </a:solidFill>
                <a:uFill>
                  <a:solidFill>
                    <a:srgbClr val="ffffff"/>
                  </a:solidFill>
                </a:uFill>
                <a:latin typeface="Arial"/>
              </a:rPr>
              <a:t>Cuarto nivel del esquema</a:t>
            </a:r>
            <a:endParaRPr b="0" lang="es-E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s-ES" sz="1800" spc="-1" strike="noStrike">
                <a:solidFill>
                  <a:srgbClr val="000000"/>
                </a:solidFill>
                <a:uFill>
                  <a:solidFill>
                    <a:srgbClr val="ffffff"/>
                  </a:solidFill>
                </a:uFill>
                <a:latin typeface="Arial"/>
              </a:rPr>
              <a:t>Quinto nivel del esquema</a:t>
            </a:r>
            <a:endParaRPr b="0" lang="es-E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s-ES" sz="1800" spc="-1" strike="noStrike">
                <a:solidFill>
                  <a:srgbClr val="000000"/>
                </a:solidFill>
                <a:uFill>
                  <a:solidFill>
                    <a:srgbClr val="ffffff"/>
                  </a:solidFill>
                </a:uFill>
                <a:latin typeface="Arial"/>
              </a:rPr>
              <a:t>Sexto nivel del esquema</a:t>
            </a:r>
            <a:endParaRPr b="0" lang="es-E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s-ES" sz="1800" spc="-1" strike="noStrike">
                <a:solidFill>
                  <a:srgbClr val="000000"/>
                </a:solidFill>
                <a:uFill>
                  <a:solidFill>
                    <a:srgbClr val="ffffff"/>
                  </a:solidFill>
                </a:uFill>
                <a:latin typeface="Arial"/>
              </a:rPr>
              <a:t>Séptimo nivel del esquema</a:t>
            </a:r>
            <a:endParaRPr b="0" lang="es-ES" sz="1800" spc="-1" strike="noStrike">
              <a:solidFill>
                <a:srgbClr val="000000"/>
              </a:solidFill>
              <a:uFill>
                <a:solidFill>
                  <a:srgbClr val="ffffff"/>
                </a:solidFill>
              </a:uFill>
              <a:latin typeface="Arial"/>
            </a:endParaRPr>
          </a:p>
        </p:txBody>
      </p:sp>
      <p:sp>
        <p:nvSpPr>
          <p:cNvPr id="81" name="PlaceHolder 4"/>
          <p:cNvSpPr>
            <a:spLocks noGrp="1"/>
          </p:cNvSpPr>
          <p:nvPr>
            <p:ph type="sldNum"/>
          </p:nvPr>
        </p:nvSpPr>
        <p:spPr>
          <a:xfrm>
            <a:off x="8472600" y="4663080"/>
            <a:ext cx="548280" cy="393120"/>
          </a:xfrm>
          <a:prstGeom prst="rect">
            <a:avLst/>
          </a:prstGeom>
        </p:spPr>
        <p:txBody>
          <a:bodyPr tIns="91440" bIns="91440" anchor="ctr"/>
          <a:p>
            <a:pPr algn="r">
              <a:lnSpc>
                <a:spcPct val="100000"/>
              </a:lnSpc>
            </a:pPr>
            <a:fld id="{B1690067-C7D2-4B39-8E27-08E11341AC1E}" type="slidenum">
              <a:rPr b="0" lang="es-ES" sz="1000" spc="-1" strike="noStrike">
                <a:solidFill>
                  <a:srgbClr val="000000"/>
                </a:solidFill>
                <a:uFill>
                  <a:solidFill>
                    <a:srgbClr val="ffffff"/>
                  </a:solidFill>
                </a:uFill>
                <a:latin typeface="Old Standard TT"/>
                <a:ea typeface="Old Standard TT"/>
              </a:rPr>
              <a:t>&lt;número&gt;</a:t>
            </a:fld>
            <a:endParaRPr b="0" lang="es-E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16" name="CustomShape 1"/>
          <p:cNvSpPr/>
          <p:nvPr/>
        </p:nvSpPr>
        <p:spPr>
          <a:xfrm>
            <a:off x="641880" y="3597480"/>
            <a:ext cx="389880" cy="360"/>
          </a:xfrm>
          <a:custGeom>
            <a:avLst/>
            <a:gdLst/>
            <a:ahLst/>
            <a:rect l="l" t="t" r="r" b="b"/>
            <a:pathLst>
              <a:path w="21600" h="21600">
                <a:moveTo>
                  <a:pt x="0" y="0"/>
                </a:moveTo>
                <a:lnTo>
                  <a:pt x="21600" y="21600"/>
                </a:lnTo>
              </a:path>
            </a:pathLst>
          </a:custGeom>
          <a:noFill/>
          <a:ln w="28440">
            <a:solidFill>
              <a:schemeClr val="lt2"/>
            </a:solidFill>
            <a:round/>
          </a:ln>
        </p:spPr>
        <p:style>
          <a:lnRef idx="0"/>
          <a:fillRef idx="0"/>
          <a:effectRef idx="0"/>
          <a:fontRef idx="minor"/>
        </p:style>
      </p:sp>
      <p:sp>
        <p:nvSpPr>
          <p:cNvPr id="117" name="PlaceHolder 2"/>
          <p:cNvSpPr>
            <a:spLocks noGrp="1"/>
          </p:cNvSpPr>
          <p:nvPr>
            <p:ph type="title"/>
          </p:nvPr>
        </p:nvSpPr>
        <p:spPr>
          <a:xfrm>
            <a:off x="512640" y="1893240"/>
            <a:ext cx="8118360" cy="1522440"/>
          </a:xfrm>
          <a:prstGeom prst="rect">
            <a:avLst/>
          </a:prstGeom>
        </p:spPr>
        <p:txBody>
          <a:bodyPr tIns="91440" bIns="91440" anchor="b"/>
          <a:p>
            <a:endParaRPr b="0" lang="es-ES" sz="1400" spc="-1" strike="noStrike">
              <a:solidFill>
                <a:srgbClr val="000000"/>
              </a:solidFill>
              <a:uFill>
                <a:solidFill>
                  <a:srgbClr val="ffffff"/>
                </a:solidFill>
              </a:uFill>
              <a:latin typeface="Arial"/>
            </a:endParaRPr>
          </a:p>
        </p:txBody>
      </p:sp>
      <p:sp>
        <p:nvSpPr>
          <p:cNvPr id="118" name="PlaceHolder 3"/>
          <p:cNvSpPr>
            <a:spLocks noGrp="1"/>
          </p:cNvSpPr>
          <p:nvPr>
            <p:ph type="sldNum"/>
          </p:nvPr>
        </p:nvSpPr>
        <p:spPr>
          <a:xfrm>
            <a:off x="8472600" y="4663080"/>
            <a:ext cx="548280" cy="393120"/>
          </a:xfrm>
          <a:prstGeom prst="rect">
            <a:avLst/>
          </a:prstGeom>
        </p:spPr>
        <p:txBody>
          <a:bodyPr tIns="91440" bIns="91440" anchor="ctr"/>
          <a:p>
            <a:pPr algn="r">
              <a:lnSpc>
                <a:spcPct val="100000"/>
              </a:lnSpc>
            </a:pPr>
            <a:fld id="{E80E02F4-0E4D-42C7-B876-58B0066EA1C0}" type="slidenum">
              <a:rPr b="0" lang="es-ES" sz="1000" spc="-1" strike="noStrike">
                <a:solidFill>
                  <a:srgbClr val="fffbf0"/>
                </a:solidFill>
                <a:uFill>
                  <a:solidFill>
                    <a:srgbClr val="ffffff"/>
                  </a:solidFill>
                </a:uFill>
                <a:latin typeface="Old Standard TT"/>
                <a:ea typeface="Old Standard TT"/>
              </a:rPr>
              <a:t>&lt;número&gt;</a:t>
            </a:fld>
            <a:endParaRPr b="0" lang="es-ES" sz="1400" spc="-1" strike="noStrike">
              <a:solidFill>
                <a:srgbClr val="ffffff"/>
              </a:solidFill>
              <a:uFill>
                <a:solidFill>
                  <a:srgbClr val="ffffff"/>
                </a:solidFill>
              </a:uFill>
              <a:latin typeface="Times New Roman"/>
            </a:endParaRPr>
          </a:p>
        </p:txBody>
      </p:sp>
      <p:sp>
        <p:nvSpPr>
          <p:cNvPr id="119" name="PlaceHolder 4"/>
          <p:cNvSpPr>
            <a:spLocks noGrp="1"/>
          </p:cNvSpPr>
          <p:nvPr>
            <p:ph type="body"/>
          </p:nvPr>
        </p:nvSpPr>
        <p:spPr>
          <a:xfrm>
            <a:off x="457200" y="1203480"/>
            <a:ext cx="8229240" cy="2982960"/>
          </a:xfrm>
          <a:prstGeom prst="rect">
            <a:avLst/>
          </a:prstGeom>
        </p:spPr>
        <p:txBody>
          <a:bodyPr lIns="0" rIns="0" tIns="0" bIns="0"/>
          <a:p>
            <a:pPr marL="432000" indent="-324000">
              <a:buClr>
                <a:srgbClr val="ffffff"/>
              </a:buClr>
              <a:buSzPct val="45000"/>
              <a:buFont typeface="Wingdings" charset="2"/>
              <a:buChar char=""/>
            </a:pPr>
            <a:r>
              <a:rPr b="0" lang="es-ES" sz="1400" spc="-1" strike="noStrike">
                <a:solidFill>
                  <a:srgbClr val="000000"/>
                </a:solidFill>
                <a:uFill>
                  <a:solidFill>
                    <a:srgbClr val="ffffff"/>
                  </a:solidFill>
                </a:uFill>
                <a:latin typeface="Arial"/>
              </a:rPr>
              <a:t>Pulse para editar el formato de esquema del texto</a:t>
            </a:r>
            <a:endParaRPr b="0" lang="es-ES" sz="1400" spc="-1" strike="noStrike">
              <a:solidFill>
                <a:srgbClr val="000000"/>
              </a:solidFill>
              <a:uFill>
                <a:solidFill>
                  <a:srgbClr val="ffffff"/>
                </a:solidFill>
              </a:uFill>
              <a:latin typeface="Arial"/>
            </a:endParaRPr>
          </a:p>
          <a:p>
            <a:pPr lvl="1" marL="864000" indent="-324000">
              <a:buClr>
                <a:srgbClr val="ffffff"/>
              </a:buClr>
              <a:buSzPct val="75000"/>
              <a:buFont typeface="Symbol" charset="2"/>
              <a:buChar char=""/>
            </a:pPr>
            <a:r>
              <a:rPr b="0" lang="es-ES" sz="1400" spc="-1" strike="noStrike">
                <a:solidFill>
                  <a:srgbClr val="000000"/>
                </a:solidFill>
                <a:uFill>
                  <a:solidFill>
                    <a:srgbClr val="ffffff"/>
                  </a:solidFill>
                </a:uFill>
                <a:latin typeface="Arial"/>
              </a:rPr>
              <a:t>Segundo nivel del esquema</a:t>
            </a:r>
            <a:endParaRPr b="0" lang="es-ES" sz="1400" spc="-1" strike="noStrike">
              <a:solidFill>
                <a:srgbClr val="000000"/>
              </a:solidFill>
              <a:uFill>
                <a:solidFill>
                  <a:srgbClr val="ffffff"/>
                </a:solidFill>
              </a:uFill>
              <a:latin typeface="Arial"/>
            </a:endParaRPr>
          </a:p>
          <a:p>
            <a:pPr lvl="2" marL="1296000" indent="-288000">
              <a:buClr>
                <a:srgbClr val="ffffff"/>
              </a:buClr>
              <a:buSzPct val="45000"/>
              <a:buFont typeface="Wingdings" charset="2"/>
              <a:buChar char=""/>
            </a:pPr>
            <a:r>
              <a:rPr b="0" lang="es-ES" sz="1400" spc="-1" strike="noStrike">
                <a:solidFill>
                  <a:srgbClr val="000000"/>
                </a:solidFill>
                <a:uFill>
                  <a:solidFill>
                    <a:srgbClr val="ffffff"/>
                  </a:solidFill>
                </a:uFill>
                <a:latin typeface="Arial"/>
              </a:rPr>
              <a:t>Tercer nivel del esquema</a:t>
            </a:r>
            <a:endParaRPr b="0" lang="es-ES" sz="1400" spc="-1" strike="noStrike">
              <a:solidFill>
                <a:srgbClr val="000000"/>
              </a:solidFill>
              <a:uFill>
                <a:solidFill>
                  <a:srgbClr val="ffffff"/>
                </a:solidFill>
              </a:uFill>
              <a:latin typeface="Arial"/>
            </a:endParaRPr>
          </a:p>
          <a:p>
            <a:pPr lvl="3" marL="1728000" indent="-216000">
              <a:buClr>
                <a:srgbClr val="ffffff"/>
              </a:buClr>
              <a:buSzPct val="75000"/>
              <a:buFont typeface="Symbol" charset="2"/>
              <a:buChar char=""/>
            </a:pPr>
            <a:r>
              <a:rPr b="0" lang="es-ES" sz="1400" spc="-1" strike="noStrike">
                <a:solidFill>
                  <a:srgbClr val="000000"/>
                </a:solidFill>
                <a:uFill>
                  <a:solidFill>
                    <a:srgbClr val="ffffff"/>
                  </a:solidFill>
                </a:uFill>
                <a:latin typeface="Arial"/>
              </a:rPr>
              <a:t>Cuarto nivel del esquema</a:t>
            </a:r>
            <a:endParaRPr b="0" lang="es-ES" sz="1400" spc="-1" strike="noStrike">
              <a:solidFill>
                <a:srgbClr val="000000"/>
              </a:solidFill>
              <a:uFill>
                <a:solidFill>
                  <a:srgbClr val="ffffff"/>
                </a:solidFill>
              </a:uFill>
              <a:latin typeface="Arial"/>
            </a:endParaRPr>
          </a:p>
          <a:p>
            <a:pPr lvl="4" marL="2160000" indent="-216000">
              <a:buClr>
                <a:srgbClr val="ffffff"/>
              </a:buClr>
              <a:buSzPct val="45000"/>
              <a:buFont typeface="Wingdings" charset="2"/>
              <a:buChar char=""/>
            </a:pPr>
            <a:r>
              <a:rPr b="0" lang="es-ES" sz="2000" spc="-1" strike="noStrike">
                <a:solidFill>
                  <a:srgbClr val="000000"/>
                </a:solidFill>
                <a:uFill>
                  <a:solidFill>
                    <a:srgbClr val="ffffff"/>
                  </a:solidFill>
                </a:uFill>
                <a:latin typeface="Arial"/>
              </a:rPr>
              <a:t>Quinto nivel del esquema</a:t>
            </a:r>
            <a:endParaRPr b="0" lang="es-ES" sz="2000" spc="-1" strike="noStrike">
              <a:solidFill>
                <a:srgbClr val="000000"/>
              </a:solidFill>
              <a:uFill>
                <a:solidFill>
                  <a:srgbClr val="ffffff"/>
                </a:solidFill>
              </a:uFill>
              <a:latin typeface="Arial"/>
            </a:endParaRPr>
          </a:p>
          <a:p>
            <a:pPr lvl="5" marL="2592000" indent="-216000">
              <a:buClr>
                <a:srgbClr val="ffffff"/>
              </a:buClr>
              <a:buSzPct val="45000"/>
              <a:buFont typeface="Wingdings" charset="2"/>
              <a:buChar char=""/>
            </a:pPr>
            <a:r>
              <a:rPr b="0" lang="es-ES" sz="2000" spc="-1" strike="noStrike">
                <a:solidFill>
                  <a:srgbClr val="000000"/>
                </a:solidFill>
                <a:uFill>
                  <a:solidFill>
                    <a:srgbClr val="ffffff"/>
                  </a:solidFill>
                </a:uFill>
                <a:latin typeface="Arial"/>
              </a:rPr>
              <a:t>Sexto nivel del esquema</a:t>
            </a:r>
            <a:endParaRPr b="0" lang="es-ES" sz="2000" spc="-1" strike="noStrike">
              <a:solidFill>
                <a:srgbClr val="000000"/>
              </a:solidFill>
              <a:uFill>
                <a:solidFill>
                  <a:srgbClr val="ffffff"/>
                </a:solidFill>
              </a:uFill>
              <a:latin typeface="Arial"/>
            </a:endParaRPr>
          </a:p>
          <a:p>
            <a:pPr lvl="6" marL="3024000" indent="-216000">
              <a:buClr>
                <a:srgbClr val="ffffff"/>
              </a:buClr>
              <a:buSzPct val="45000"/>
              <a:buFont typeface="Wingdings" charset="2"/>
              <a:buChar char=""/>
            </a:pPr>
            <a:r>
              <a:rPr b="0" lang="es-ES" sz="2000" spc="-1" strike="noStrike">
                <a:solidFill>
                  <a:srgbClr val="000000"/>
                </a:solidFill>
                <a:uFill>
                  <a:solidFill>
                    <a:srgbClr val="ffffff"/>
                  </a:solidFill>
                </a:uFill>
                <a:latin typeface="Arial"/>
              </a:rPr>
              <a:t>Séptimo nivel del esquema</a:t>
            </a:r>
            <a:endParaRPr b="0" lang="es-E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6.xml.rels><?xml version="1.0" encoding="UTF-8"?>
<Relationships xmlns="http://schemas.openxmlformats.org/package/2006/relationships"><Relationship Id="rId1" Type="http://schemas.openxmlformats.org/officeDocument/2006/relationships/hyperlink" Target="https://sites.google.com/site/eraselahistoria/home"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512640" y="1893240"/>
            <a:ext cx="8118360" cy="1522440"/>
          </a:xfrm>
          <a:prstGeom prst="rect">
            <a:avLst/>
          </a:prstGeom>
          <a:noFill/>
          <a:ln>
            <a:noFill/>
          </a:ln>
        </p:spPr>
        <p:txBody>
          <a:bodyPr tIns="91440" bIns="91440" anchor="ctr"/>
          <a:p>
            <a:pPr>
              <a:lnSpc>
                <a:spcPct val="100000"/>
              </a:lnSpc>
            </a:pPr>
            <a:r>
              <a:rPr b="0" lang="es-ES" sz="4200" spc="-1" strike="noStrike">
                <a:solidFill>
                  <a:srgbClr val="fffbf0"/>
                </a:solidFill>
                <a:uFill>
                  <a:solidFill>
                    <a:srgbClr val="ffffff"/>
                  </a:solidFill>
                </a:uFill>
                <a:latin typeface="Old Standard TT"/>
                <a:ea typeface="Old Standard TT"/>
              </a:rPr>
              <a:t>Política exterior</a:t>
            </a:r>
            <a:endParaRPr b="0" lang="es-ES" sz="1400" spc="-1" strike="noStrike">
              <a:solidFill>
                <a:srgbClr val="000000"/>
              </a:solidFill>
              <a:uFill>
                <a:solidFill>
                  <a:srgbClr val="ffffff"/>
                </a:solidFill>
              </a:uFill>
              <a:latin typeface="Arial"/>
            </a:endParaRPr>
          </a:p>
        </p:txBody>
      </p:sp>
      <p:sp>
        <p:nvSpPr>
          <p:cNvPr id="155" name="TextShape 2"/>
          <p:cNvSpPr txBox="1"/>
          <p:nvPr/>
        </p:nvSpPr>
        <p:spPr>
          <a:xfrm>
            <a:off x="512640" y="3840480"/>
            <a:ext cx="8118360" cy="787320"/>
          </a:xfrm>
          <a:prstGeom prst="rect">
            <a:avLst/>
          </a:prstGeom>
          <a:noFill/>
          <a:ln>
            <a:noFill/>
          </a:ln>
        </p:spPr>
        <p:txBody>
          <a:bodyPr tIns="91440" bIns="91440"/>
          <a:p>
            <a:pPr>
              <a:lnSpc>
                <a:spcPct val="100000"/>
              </a:lnSpc>
            </a:pPr>
            <a:r>
              <a:rPr b="0" lang="es-ES" sz="2400" spc="-1" strike="noStrike">
                <a:solidFill>
                  <a:srgbClr val="b7b7b7"/>
                </a:solidFill>
                <a:uFill>
                  <a:solidFill>
                    <a:srgbClr val="ffffff"/>
                  </a:solidFill>
                </a:uFill>
                <a:latin typeface="Old Standard TT"/>
                <a:ea typeface="Old Standard TT"/>
              </a:rPr>
              <a:t>del Sacro Imperio Románico Germánico.</a:t>
            </a:r>
            <a:endParaRPr b="0" lang="es-ES" sz="3200" spc="-1" strike="noStrike">
              <a:solidFill>
                <a:srgbClr val="ffffff"/>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277560" y="1905120"/>
            <a:ext cx="4044960" cy="1332720"/>
          </a:xfrm>
          <a:prstGeom prst="rect">
            <a:avLst/>
          </a:prstGeom>
          <a:noFill/>
          <a:ln>
            <a:noFill/>
          </a:ln>
        </p:spPr>
        <p:txBody>
          <a:bodyPr tIns="91440" bIns="91440" anchor="ctr"/>
          <a:p>
            <a:pPr algn="ctr">
              <a:lnSpc>
                <a:spcPct val="100000"/>
              </a:lnSpc>
            </a:pPr>
            <a:r>
              <a:rPr b="0" lang="es-ES" sz="4200" spc="-1" strike="noStrike">
                <a:solidFill>
                  <a:srgbClr val="26a69a"/>
                </a:solidFill>
                <a:uFill>
                  <a:solidFill>
                    <a:srgbClr val="ffffff"/>
                  </a:solidFill>
                </a:uFill>
                <a:latin typeface="Old Standard TT"/>
                <a:ea typeface="Old Standard TT"/>
              </a:rPr>
              <a:t>Índice.</a:t>
            </a:r>
            <a:endParaRPr b="0" lang="es-ES" sz="1400" spc="-1" strike="noStrike">
              <a:solidFill>
                <a:srgbClr val="000000"/>
              </a:solidFill>
              <a:uFill>
                <a:solidFill>
                  <a:srgbClr val="ffffff"/>
                </a:solidFill>
              </a:uFill>
              <a:latin typeface="Arial"/>
            </a:endParaRPr>
          </a:p>
        </p:txBody>
      </p:sp>
      <p:sp>
        <p:nvSpPr>
          <p:cNvPr id="157" name="TextShape 2"/>
          <p:cNvSpPr txBox="1"/>
          <p:nvPr/>
        </p:nvSpPr>
        <p:spPr>
          <a:xfrm>
            <a:off x="4939560" y="724320"/>
            <a:ext cx="3836520" cy="3694680"/>
          </a:xfrm>
          <a:prstGeom prst="rect">
            <a:avLst/>
          </a:prstGeom>
          <a:noFill/>
          <a:ln>
            <a:noFill/>
          </a:ln>
        </p:spPr>
        <p:txBody>
          <a:bodyPr tIns="91440" bIns="91440" anchor="ctr"/>
          <a:p>
            <a:pPr marL="457200" indent="-342720" algn="ctr">
              <a:lnSpc>
                <a:spcPct val="100000"/>
              </a:lnSpc>
              <a:buClr>
                <a:srgbClr val="fffbf0"/>
              </a:buClr>
              <a:buFont typeface="Old Standard TT"/>
              <a:buAutoNum type="arabicPeriod"/>
            </a:pPr>
            <a:r>
              <a:rPr b="0" lang="es-ES" sz="1800" spc="-1" strike="noStrike">
                <a:solidFill>
                  <a:srgbClr val="fffbf0"/>
                </a:solidFill>
                <a:uFill>
                  <a:solidFill>
                    <a:srgbClr val="ffffff"/>
                  </a:solidFill>
                </a:uFill>
                <a:latin typeface="Old Standard TT"/>
                <a:ea typeface="Old Standard TT"/>
              </a:rPr>
              <a:t>Rivalidad con Francia.</a:t>
            </a:r>
            <a:endParaRPr b="0" lang="es-ES" sz="1400" spc="-1" strike="noStrike">
              <a:solidFill>
                <a:srgbClr val="000000"/>
              </a:solidFill>
              <a:uFill>
                <a:solidFill>
                  <a:srgbClr val="ffffff"/>
                </a:solidFill>
              </a:uFill>
              <a:latin typeface="Arial"/>
            </a:endParaRPr>
          </a:p>
          <a:p>
            <a:pPr marL="457200" indent="-342720" algn="ctr">
              <a:lnSpc>
                <a:spcPct val="100000"/>
              </a:lnSpc>
              <a:buClr>
                <a:srgbClr val="fffbf0"/>
              </a:buClr>
              <a:buFont typeface="Old Standard TT"/>
              <a:buAutoNum type="arabicPeriod"/>
            </a:pPr>
            <a:r>
              <a:rPr b="0" lang="es-ES" sz="1800" spc="-1" strike="noStrike">
                <a:solidFill>
                  <a:srgbClr val="fffbf0"/>
                </a:solidFill>
                <a:uFill>
                  <a:solidFill>
                    <a:srgbClr val="ffffff"/>
                  </a:solidFill>
                </a:uFill>
                <a:latin typeface="Old Standard TT"/>
                <a:ea typeface="Old Standard TT"/>
              </a:rPr>
              <a:t>Imperio alemán.</a:t>
            </a:r>
            <a:endParaRPr b="0" lang="es-ES" sz="1400" spc="-1" strike="noStrike">
              <a:solidFill>
                <a:srgbClr val="000000"/>
              </a:solidFill>
              <a:uFill>
                <a:solidFill>
                  <a:srgbClr val="ffffff"/>
                </a:solidFill>
              </a:uFill>
              <a:latin typeface="Arial"/>
            </a:endParaRPr>
          </a:p>
          <a:p>
            <a:pPr marL="457200" indent="-342720" algn="ctr">
              <a:lnSpc>
                <a:spcPct val="100000"/>
              </a:lnSpc>
              <a:buClr>
                <a:srgbClr val="fffbf0"/>
              </a:buClr>
              <a:buFont typeface="Old Standard TT"/>
              <a:buAutoNum type="arabicPeriod"/>
            </a:pPr>
            <a:r>
              <a:rPr b="0" lang="es-ES" sz="1800" spc="-1" strike="noStrike">
                <a:solidFill>
                  <a:srgbClr val="fffbf0"/>
                </a:solidFill>
                <a:uFill>
                  <a:solidFill>
                    <a:srgbClr val="ffffff"/>
                  </a:solidFill>
                </a:uFill>
                <a:latin typeface="Old Standard TT"/>
                <a:ea typeface="Old Standard TT"/>
              </a:rPr>
              <a:t>Conflictos con el imperio Turco-otomano.</a:t>
            </a:r>
            <a:endParaRPr b="0" lang="es-ES" sz="1400" spc="-1" strike="noStrike">
              <a:solidFill>
                <a:srgbClr val="000000"/>
              </a:solidFill>
              <a:uFill>
                <a:solidFill>
                  <a:srgbClr val="ffffff"/>
                </a:solidFill>
              </a:uFill>
              <a:latin typeface="Arial"/>
            </a:endParaRPr>
          </a:p>
          <a:p>
            <a:pPr marL="457200" indent="-342720" algn="ctr">
              <a:lnSpc>
                <a:spcPct val="100000"/>
              </a:lnSpc>
              <a:buClr>
                <a:srgbClr val="fffbf0"/>
              </a:buClr>
              <a:buFont typeface="Old Standard TT"/>
              <a:buAutoNum type="arabicPeriod"/>
            </a:pPr>
            <a:r>
              <a:rPr b="0" lang="es-ES" sz="1800" spc="-1" strike="noStrike">
                <a:solidFill>
                  <a:srgbClr val="fffbf0"/>
                </a:solidFill>
                <a:uFill>
                  <a:solidFill>
                    <a:srgbClr val="ffffff"/>
                  </a:solidFill>
                </a:uFill>
                <a:latin typeface="Old Standard TT"/>
                <a:ea typeface="Old Standard TT"/>
              </a:rPr>
              <a:t>Bibliografía.</a:t>
            </a:r>
            <a:endParaRPr b="0" lang="es-ES" sz="14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311760" y="444960"/>
            <a:ext cx="8520120" cy="612720"/>
          </a:xfrm>
          <a:prstGeom prst="rect">
            <a:avLst/>
          </a:prstGeom>
          <a:noFill/>
          <a:ln>
            <a:noFill/>
          </a:ln>
        </p:spPr>
        <p:txBody>
          <a:bodyPr tIns="91440" bIns="91440"/>
          <a:p>
            <a:pPr>
              <a:lnSpc>
                <a:spcPct val="100000"/>
              </a:lnSpc>
            </a:pPr>
            <a:r>
              <a:rPr b="0" lang="es-ES" sz="3000" spc="-1" strike="noStrike">
                <a:solidFill>
                  <a:srgbClr val="000000"/>
                </a:solidFill>
                <a:uFill>
                  <a:solidFill>
                    <a:srgbClr val="ffffff"/>
                  </a:solidFill>
                </a:uFill>
                <a:latin typeface="Old Standard TT"/>
                <a:ea typeface="Old Standard TT"/>
              </a:rPr>
              <a:t>1. Rivalidad con Francia.</a:t>
            </a:r>
            <a:endParaRPr b="0" lang="es-ES" sz="1400" spc="-1" strike="noStrike">
              <a:solidFill>
                <a:srgbClr val="000000"/>
              </a:solidFill>
              <a:uFill>
                <a:solidFill>
                  <a:srgbClr val="ffffff"/>
                </a:solidFill>
              </a:uFill>
              <a:latin typeface="Arial"/>
            </a:endParaRPr>
          </a:p>
        </p:txBody>
      </p:sp>
      <p:sp>
        <p:nvSpPr>
          <p:cNvPr id="159" name="TextShape 2"/>
          <p:cNvSpPr txBox="1"/>
          <p:nvPr/>
        </p:nvSpPr>
        <p:spPr>
          <a:xfrm>
            <a:off x="311760" y="1171440"/>
            <a:ext cx="8520120" cy="3396960"/>
          </a:xfrm>
          <a:prstGeom prst="rect">
            <a:avLst/>
          </a:prstGeom>
          <a:noFill/>
          <a:ln>
            <a:noFill/>
          </a:ln>
        </p:spPr>
        <p:txBody>
          <a:bodyPr tIns="91440" bIns="91440"/>
          <a:p>
            <a:pPr>
              <a:lnSpc>
                <a:spcPct val="100000"/>
              </a:lnSpc>
            </a:pPr>
            <a:r>
              <a:rPr b="0" lang="es-ES" sz="1800" spc="-1" strike="noStrike">
                <a:solidFill>
                  <a:srgbClr val="000000"/>
                </a:solidFill>
                <a:uFill>
                  <a:solidFill>
                    <a:srgbClr val="ffffff"/>
                  </a:solidFill>
                </a:uFill>
                <a:latin typeface="Old Standard TT"/>
                <a:ea typeface="Old Standard TT"/>
              </a:rPr>
              <a:t>El origen de la rivalidad con Francia se remonta a las relaciones de la Corona de Aragón y Francia por el control del sur de Italia y el sudoeste francés, unido al aliciente que supuso la herencia de Carlos V.</a:t>
            </a:r>
            <a:endParaRPr b="0" lang="es-ES" sz="1400" spc="-1" strike="noStrike">
              <a:solidFill>
                <a:srgbClr val="000000"/>
              </a:solidFill>
              <a:uFill>
                <a:solidFill>
                  <a:srgbClr val="ffffff"/>
                </a:solidFill>
              </a:uFill>
              <a:latin typeface="Arial"/>
            </a:endParaRPr>
          </a:p>
          <a:p>
            <a:pPr>
              <a:lnSpc>
                <a:spcPct val="100000"/>
              </a:lnSpc>
            </a:pPr>
            <a:endParaRPr b="0" lang="es-ES" sz="1400" spc="-1" strike="noStrike">
              <a:solidFill>
                <a:srgbClr val="000000"/>
              </a:solidFill>
              <a:uFill>
                <a:solidFill>
                  <a:srgbClr val="ffffff"/>
                </a:solidFill>
              </a:uFill>
              <a:latin typeface="Arial"/>
            </a:endParaRPr>
          </a:p>
          <a:p>
            <a:pPr>
              <a:lnSpc>
                <a:spcPct val="100000"/>
              </a:lnSpc>
            </a:pPr>
            <a:r>
              <a:rPr b="0" lang="es-ES" sz="1800" spc="-1" strike="noStrike">
                <a:solidFill>
                  <a:srgbClr val="000000"/>
                </a:solidFill>
                <a:uFill>
                  <a:solidFill>
                    <a:srgbClr val="ffffff"/>
                  </a:solidFill>
                </a:uFill>
                <a:latin typeface="Old Standard TT"/>
                <a:ea typeface="Old Standard TT"/>
              </a:rPr>
              <a:t>Los reyes franceses Francisco I y Enrique II mantuvieron continuas disputas con él por los territorios de la península Itálica y el ducado de Borgoña. Tras la derrota de Pavía, Francia cedió a España los ducados de Milán y Borgoña a España. Aunque la guerra se reanudó más tarde, la Paz de Crepy (1544) confirmó la supremacía española en Italia.</a:t>
            </a:r>
            <a:endParaRPr b="0" lang="es-ES" sz="14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311760" y="444960"/>
            <a:ext cx="8520120" cy="612720"/>
          </a:xfrm>
          <a:prstGeom prst="rect">
            <a:avLst/>
          </a:prstGeom>
          <a:noFill/>
          <a:ln>
            <a:noFill/>
          </a:ln>
        </p:spPr>
        <p:txBody>
          <a:bodyPr tIns="91440" bIns="91440"/>
          <a:p>
            <a:pPr>
              <a:lnSpc>
                <a:spcPct val="100000"/>
              </a:lnSpc>
            </a:pPr>
            <a:r>
              <a:rPr b="0" lang="es-ES" sz="3000" spc="-1" strike="noStrike">
                <a:solidFill>
                  <a:srgbClr val="000000"/>
                </a:solidFill>
                <a:uFill>
                  <a:solidFill>
                    <a:srgbClr val="ffffff"/>
                  </a:solidFill>
                </a:uFill>
                <a:latin typeface="Old Standard TT"/>
                <a:ea typeface="Old Standard TT"/>
              </a:rPr>
              <a:t>2. Imperio Alemán.</a:t>
            </a:r>
            <a:endParaRPr b="0" lang="es-ES" sz="1400" spc="-1" strike="noStrike">
              <a:solidFill>
                <a:srgbClr val="000000"/>
              </a:solidFill>
              <a:uFill>
                <a:solidFill>
                  <a:srgbClr val="ffffff"/>
                </a:solidFill>
              </a:uFill>
              <a:latin typeface="Arial"/>
            </a:endParaRPr>
          </a:p>
        </p:txBody>
      </p:sp>
      <p:sp>
        <p:nvSpPr>
          <p:cNvPr id="161" name="TextShape 2"/>
          <p:cNvSpPr txBox="1"/>
          <p:nvPr/>
        </p:nvSpPr>
        <p:spPr>
          <a:xfrm>
            <a:off x="311760" y="1171440"/>
            <a:ext cx="8520120" cy="3396960"/>
          </a:xfrm>
          <a:prstGeom prst="rect">
            <a:avLst/>
          </a:prstGeom>
          <a:noFill/>
          <a:ln>
            <a:noFill/>
          </a:ln>
        </p:spPr>
        <p:txBody>
          <a:bodyPr tIns="91440" bIns="91440"/>
          <a:p>
            <a:pPr>
              <a:lnSpc>
                <a:spcPct val="95000"/>
              </a:lnSpc>
            </a:pPr>
            <a:r>
              <a:rPr b="0" lang="es-ES" sz="1970" spc="-1" strike="noStrike">
                <a:solidFill>
                  <a:srgbClr val="000000"/>
                </a:solidFill>
                <a:uFill>
                  <a:solidFill>
                    <a:srgbClr val="ffffff"/>
                  </a:solidFill>
                </a:uFill>
                <a:latin typeface="Old Standard TT"/>
                <a:ea typeface="Old Standard TT"/>
              </a:rPr>
              <a:t>El Imperio alemán, formado por múltiples Estados federados gobernados por príncipes dependientes del emperador, se enfrenta a la Reforma protestante, que agudiza los deseos de independencia de estos príncipes. Carlos intentó solucionar el problema mediante la convocatoria de las dietas de Worms (1521), Augsburgo (1530) y Spira (1544). Pero la secularización de los bienes de la iglesia por parte de los príncipes protestantes provocó el enfrentamiento militar con el emperador. Los príncipes alemanes, unidos en la liga militar de Smalkada, fueron derrotados por Carlos V en la batalla de Mühlberg (1547), a pesar de lo cual, tuvo que aceptar la Paz de Ausgburgo por la que se otorgaba cuius regioeius religio, es decir, la libertad religiosa para los príncipes.</a:t>
            </a:r>
            <a:endParaRPr b="0" lang="es-ES" sz="1400" spc="-1" strike="noStrike">
              <a:solidFill>
                <a:srgbClr val="000000"/>
              </a:solidFill>
              <a:uFill>
                <a:solidFill>
                  <a:srgbClr val="ffffff"/>
                </a:solidFill>
              </a:uFill>
              <a:latin typeface="Arial"/>
            </a:endParaRPr>
          </a:p>
          <a:p>
            <a:pPr>
              <a:lnSpc>
                <a:spcPct val="95000"/>
              </a:lnSpc>
            </a:pPr>
            <a:endParaRPr b="0" lang="es-ES" sz="1400" spc="-1" strike="noStrike">
              <a:solidFill>
                <a:srgbClr val="000000"/>
              </a:solidFill>
              <a:uFill>
                <a:solidFill>
                  <a:srgbClr val="ffffff"/>
                </a:solidFill>
              </a:uFill>
              <a:latin typeface="Arial"/>
            </a:endParaRPr>
          </a:p>
          <a:p>
            <a:pPr>
              <a:lnSpc>
                <a:spcPct val="95000"/>
              </a:lnSpc>
            </a:pPr>
            <a:endParaRPr b="0" lang="es-ES" sz="1400" spc="-1" strike="noStrike">
              <a:solidFill>
                <a:srgbClr val="000000"/>
              </a:solidFill>
              <a:uFill>
                <a:solidFill>
                  <a:srgbClr val="ffffff"/>
                </a:solidFill>
              </a:u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311760" y="444960"/>
            <a:ext cx="8520120" cy="612720"/>
          </a:xfrm>
          <a:prstGeom prst="rect">
            <a:avLst/>
          </a:prstGeom>
          <a:noFill/>
          <a:ln>
            <a:noFill/>
          </a:ln>
        </p:spPr>
        <p:txBody>
          <a:bodyPr tIns="91440" bIns="91440"/>
          <a:p>
            <a:pPr>
              <a:lnSpc>
                <a:spcPct val="100000"/>
              </a:lnSpc>
            </a:pPr>
            <a:r>
              <a:rPr b="0" lang="es-ES" sz="3000" spc="-1" strike="noStrike">
                <a:solidFill>
                  <a:srgbClr val="000000"/>
                </a:solidFill>
                <a:uFill>
                  <a:solidFill>
                    <a:srgbClr val="ffffff"/>
                  </a:solidFill>
                </a:uFill>
                <a:latin typeface="Old Standard TT"/>
                <a:ea typeface="Old Standard TT"/>
              </a:rPr>
              <a:t>3. Conflictos con el imperio Turco-otomano.</a:t>
            </a:r>
            <a:endParaRPr b="0" lang="es-ES" sz="1400" spc="-1" strike="noStrike">
              <a:solidFill>
                <a:srgbClr val="000000"/>
              </a:solidFill>
              <a:uFill>
                <a:solidFill>
                  <a:srgbClr val="ffffff"/>
                </a:solidFill>
              </a:uFill>
              <a:latin typeface="Arial"/>
            </a:endParaRPr>
          </a:p>
        </p:txBody>
      </p:sp>
      <p:sp>
        <p:nvSpPr>
          <p:cNvPr id="163" name="TextShape 2"/>
          <p:cNvSpPr txBox="1"/>
          <p:nvPr/>
        </p:nvSpPr>
        <p:spPr>
          <a:xfrm>
            <a:off x="311760" y="1171440"/>
            <a:ext cx="8520120" cy="3396960"/>
          </a:xfrm>
          <a:prstGeom prst="rect">
            <a:avLst/>
          </a:prstGeom>
          <a:noFill/>
          <a:ln>
            <a:noFill/>
          </a:ln>
        </p:spPr>
        <p:txBody>
          <a:bodyPr tIns="91440" bIns="91440"/>
          <a:p>
            <a:pPr>
              <a:lnSpc>
                <a:spcPct val="100000"/>
              </a:lnSpc>
            </a:pPr>
            <a:r>
              <a:rPr b="0" lang="es-ES" sz="1800" spc="-1" strike="noStrike">
                <a:solidFill>
                  <a:srgbClr val="000000"/>
                </a:solidFill>
                <a:uFill>
                  <a:solidFill>
                    <a:srgbClr val="ffffff"/>
                  </a:solidFill>
                </a:uFill>
                <a:latin typeface="Old Standard TT"/>
                <a:ea typeface="Old Standard TT"/>
              </a:rPr>
              <a:t>Conflictos con el Imperio Turco-otomano. El origen de este problema, avivado por Francia y los príncipes alemanes con el fin de obligar a Carlos I a mantener varios frentes abiertos, se encuentra en la política del sultán Solimán el Magnífico para dotar a su imperio de nuevos límites de expansión seguros: el Danubio, Asia Anterior y el Mediterráneo. De ahí su apoyo a la nobleza húngara en su enfrentamiento con Austria por la corona magiar, su alianza con Francisco I de Francia y el apoyo del pirata berberisco Barbarroja. Sus intervenciones permitieron a Solimán acercarse a Viena y consolidar su dominio sobre la mayor parte de Hungría.</a:t>
            </a:r>
            <a:endParaRPr b="0" lang="es-ES" sz="1400" spc="-1" strike="noStrike">
              <a:solidFill>
                <a:srgbClr val="000000"/>
              </a:solidFill>
              <a:uFill>
                <a:solidFill>
                  <a:srgbClr val="ffffff"/>
                </a:solidFill>
              </a:uFill>
              <a:latin typeface="Arial"/>
            </a:endParaRPr>
          </a:p>
          <a:p>
            <a:pPr>
              <a:lnSpc>
                <a:spcPct val="100000"/>
              </a:lnSpc>
            </a:pPr>
            <a:r>
              <a:rPr b="0" lang="es-ES" sz="1800" spc="-1" strike="noStrike">
                <a:solidFill>
                  <a:srgbClr val="000000"/>
                </a:solidFill>
                <a:uFill>
                  <a:solidFill>
                    <a:srgbClr val="ffffff"/>
                  </a:solidFill>
                </a:uFill>
                <a:latin typeface="Old Standard TT"/>
                <a:ea typeface="Old Standard TT"/>
              </a:rPr>
              <a:t>Las tropas turcas fueron frenadas a las puertas de Viena, a lo que se sumó la victoria obtenida por Carlos I con la conquista de Túnez, aunque fue derrotado en Argel en 1541, a consecuencia de lo cual, la mayor parte del Mediterráneo quedó bajo el control otomano.</a:t>
            </a:r>
            <a:endParaRPr b="0" lang="es-ES" sz="1400" spc="-1" strike="noStrike">
              <a:solidFill>
                <a:srgbClr val="000000"/>
              </a:solidFill>
              <a:uFill>
                <a:solidFill>
                  <a:srgbClr val="ffffff"/>
                </a:solidFill>
              </a:uFill>
              <a:latin typeface="Arial"/>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265680" y="723960"/>
            <a:ext cx="4044960" cy="3694680"/>
          </a:xfrm>
          <a:prstGeom prst="rect">
            <a:avLst/>
          </a:prstGeom>
          <a:noFill/>
          <a:ln>
            <a:noFill/>
          </a:ln>
        </p:spPr>
        <p:txBody>
          <a:bodyPr tIns="91440" bIns="91440" anchor="ctr"/>
          <a:p>
            <a:pPr algn="ctr">
              <a:lnSpc>
                <a:spcPct val="100000"/>
              </a:lnSpc>
            </a:pPr>
            <a:r>
              <a:rPr b="0" lang="es-ES" sz="4200" spc="-1" strike="noStrike">
                <a:solidFill>
                  <a:srgbClr val="26a69a"/>
                </a:solidFill>
                <a:uFill>
                  <a:solidFill>
                    <a:srgbClr val="ffffff"/>
                  </a:solidFill>
                </a:uFill>
                <a:latin typeface="Old Standard TT"/>
                <a:ea typeface="Old Standard TT"/>
              </a:rPr>
              <a:t>Bibliografía</a:t>
            </a:r>
            <a:endParaRPr b="0" lang="es-ES" sz="1400" spc="-1" strike="noStrike">
              <a:solidFill>
                <a:srgbClr val="000000"/>
              </a:solidFill>
              <a:uFill>
                <a:solidFill>
                  <a:srgbClr val="ffffff"/>
                </a:solidFill>
              </a:uFill>
              <a:latin typeface="Arial"/>
            </a:endParaRPr>
          </a:p>
        </p:txBody>
      </p:sp>
      <p:sp>
        <p:nvSpPr>
          <p:cNvPr id="165" name="TextShape 2"/>
          <p:cNvSpPr txBox="1"/>
          <p:nvPr/>
        </p:nvSpPr>
        <p:spPr>
          <a:xfrm>
            <a:off x="4939560" y="724320"/>
            <a:ext cx="3836520" cy="3694680"/>
          </a:xfrm>
          <a:prstGeom prst="rect">
            <a:avLst/>
          </a:prstGeom>
          <a:noFill/>
          <a:ln>
            <a:noFill/>
          </a:ln>
        </p:spPr>
        <p:txBody>
          <a:bodyPr tIns="91440" bIns="91440" anchor="ctr"/>
          <a:p>
            <a:pPr>
              <a:lnSpc>
                <a:spcPct val="100000"/>
              </a:lnSpc>
            </a:pPr>
            <a:r>
              <a:rPr b="0" lang="es-ES" sz="1800" spc="-1" strike="noStrike">
                <a:solidFill>
                  <a:srgbClr val="fffbf0"/>
                </a:solidFill>
                <a:uFill>
                  <a:solidFill>
                    <a:srgbClr val="ffffff"/>
                  </a:solidFill>
                </a:uFill>
                <a:latin typeface="Old Standard TT"/>
                <a:ea typeface="Old Standard TT"/>
              </a:rPr>
              <a:t>1.-</a:t>
            </a:r>
            <a:r>
              <a:rPr b="0" lang="es-ES" sz="1800" spc="-1" strike="noStrike" u="sng">
                <a:solidFill>
                  <a:srgbClr val="af4345"/>
                </a:solidFill>
                <a:uFill>
                  <a:solidFill>
                    <a:srgbClr val="ffffff"/>
                  </a:solidFill>
                </a:uFill>
                <a:latin typeface="Old Standard TT"/>
                <a:ea typeface="Old Standard TT"/>
                <a:hlinkClick r:id="rId1"/>
              </a:rPr>
              <a:t>Erase la Historia</a:t>
            </a:r>
            <a:r>
              <a:rPr b="0" lang="es-ES" sz="1800" spc="-1" strike="noStrike">
                <a:solidFill>
                  <a:srgbClr val="fffbf0"/>
                </a:solidFill>
                <a:uFill>
                  <a:solidFill>
                    <a:srgbClr val="ffffff"/>
                  </a:solidFill>
                </a:uFill>
                <a:latin typeface="Old Standard TT"/>
                <a:ea typeface="Old Standard TT"/>
              </a:rPr>
              <a:t>.</a:t>
            </a:r>
            <a:endParaRPr b="0" lang="es-ES" sz="1400" spc="-1" strike="noStrike">
              <a:solidFill>
                <a:srgbClr val="000000"/>
              </a:solidFill>
              <a:uFill>
                <a:solidFill>
                  <a:srgbClr val="ffffff"/>
                </a:solidFill>
              </a:uFill>
              <a:latin typeface="Arial"/>
            </a:endParaRPr>
          </a:p>
          <a:p>
            <a:pPr>
              <a:lnSpc>
                <a:spcPct val="100000"/>
              </a:lnSpc>
            </a:pPr>
            <a:endParaRPr b="0" lang="es-ES" sz="1400" spc="-1" strike="noStrike">
              <a:solidFill>
                <a:srgbClr val="000000"/>
              </a:solidFill>
              <a:uFill>
                <a:solidFill>
                  <a:srgbClr val="ffffff"/>
                </a:solidFill>
              </a:uFill>
              <a:latin typeface="Arial"/>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512640" y="1893240"/>
            <a:ext cx="8118360" cy="1522440"/>
          </a:xfrm>
          <a:prstGeom prst="rect">
            <a:avLst/>
          </a:prstGeom>
          <a:noFill/>
          <a:ln>
            <a:noFill/>
          </a:ln>
        </p:spPr>
        <p:txBody>
          <a:bodyPr tIns="91440" bIns="91440" anchor="b"/>
          <a:p>
            <a:pPr>
              <a:lnSpc>
                <a:spcPct val="100000"/>
              </a:lnSpc>
            </a:pPr>
            <a:r>
              <a:rPr b="0" lang="es-ES" sz="6000" spc="-1" strike="noStrike">
                <a:solidFill>
                  <a:srgbClr val="fffbf0"/>
                </a:solidFill>
                <a:uFill>
                  <a:solidFill>
                    <a:srgbClr val="ffffff"/>
                  </a:solidFill>
                </a:uFill>
                <a:latin typeface="Old Standard TT"/>
                <a:ea typeface="Old Standard TT"/>
              </a:rPr>
              <a:t>Gracias por ver.</a:t>
            </a:r>
            <a:endParaRPr b="0" lang="es-ES" sz="1400" spc="-1" strike="noStrike">
              <a:solidFill>
                <a:srgbClr val="000000"/>
              </a:solidFill>
              <a:uFill>
                <a:solidFill>
                  <a:srgbClr val="ffffff"/>
                </a:solidFill>
              </a:uFill>
              <a:latin typeface="Arial"/>
            </a:endParaRPr>
          </a:p>
        </p:txBody>
      </p:sp>
      <p:sp>
        <p:nvSpPr>
          <p:cNvPr id="167" name="CustomShape 2"/>
          <p:cNvSpPr/>
          <p:nvPr/>
        </p:nvSpPr>
        <p:spPr>
          <a:xfrm>
            <a:off x="7300800" y="245520"/>
            <a:ext cx="1641960" cy="608760"/>
          </a:xfrm>
          <a:prstGeom prst="rect">
            <a:avLst/>
          </a:prstGeom>
          <a:noFill/>
          <a:ln>
            <a:noFill/>
          </a:ln>
        </p:spPr>
        <p:style>
          <a:lnRef idx="0"/>
          <a:fillRef idx="0"/>
          <a:effectRef idx="0"/>
          <a:fontRef idx="minor"/>
        </p:style>
        <p:txBody>
          <a:bodyPr tIns="91440" bIns="91440"/>
          <a:p>
            <a:pPr>
              <a:lnSpc>
                <a:spcPct val="100000"/>
              </a:lnSpc>
            </a:pPr>
            <a:r>
              <a:rPr b="0" lang="es-ES" sz="1400" spc="-1" strike="noStrike">
                <a:solidFill>
                  <a:srgbClr val="ffffff"/>
                </a:solidFill>
                <a:uFill>
                  <a:solidFill>
                    <a:srgbClr val="ffffff"/>
                  </a:solidFill>
                </a:uFill>
                <a:latin typeface="Old Standard TT"/>
                <a:ea typeface="Old Standard TT"/>
              </a:rPr>
              <a:t>Por Arturo Parejo.</a:t>
            </a:r>
            <a:endParaRPr b="0" lang="es-ES" sz="1800" spc="-1" strike="noStrike">
              <a:solidFill>
                <a:srgbClr val="ffffff"/>
              </a:solidFill>
              <a:uFill>
                <a:solidFill>
                  <a:srgbClr val="ffffff"/>
                </a:solidFill>
              </a:u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LibreOffice/5.1.6.2$Linux_X86_64 LibreOffice_project/10m0$Build-2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es-ES</dc:language>
  <cp:lastModifiedBy/>
  <cp:revision>0</cp:revision>
  <dc:subject/>
  <dc:title/>
</cp:coreProperties>
</file>