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899592" y="2100366"/>
            <a:ext cx="7272808" cy="22647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Η ΛΑΡΝΑΚΑ</a:t>
            </a:r>
            <a:endParaRPr lang="en-US" sz="6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</a:t>
            </a:r>
            <a:r>
              <a:rPr lang="el-GR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Τουρκοκρατία</a:t>
            </a:r>
            <a:r>
              <a:rPr lang="en-US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)</a:t>
            </a:r>
            <a:endParaRPr lang="el-GR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l-GR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111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TextBox"/>
          <p:cNvSpPr txBox="1"/>
          <p:nvPr/>
        </p:nvSpPr>
        <p:spPr>
          <a:xfrm>
            <a:off x="1043608" y="1268760"/>
            <a:ext cx="6768752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Ως σημαντικό λιμάνι, η Λάρνακα παρέμεινε και κατά την περίοδο της Τουρκοκρατίας (1570-1878), οπότε τμήμα της πόλης ήταν γνωστό και με την ονομασία Σκάλα, επειδή εκεί έκαναν σκάλα (σταθμό) τα καράβια. Διάφοροι Κύπριοι, </a:t>
            </a:r>
            <a:r>
              <a:rPr lang="el-GR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Ελλαδίτες</a:t>
            </a:r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και ξένοι έμποροι διέμεναν στη Λάρνακα κατά την περίοδο της Τουρκοκρατίας</a:t>
            </a:r>
            <a:b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l-GR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49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331640" y="1556792"/>
            <a:ext cx="6408712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Αρκετοί από αυτούς υπηρετούσαν και ως πρόξενοι ή υποπρόξενοι ή και εμπορικοί αντιπρόσωποι διαφόρων χωρών. Έτσι, η Λάρνακα ήταν, κατά την περίοδο αυτή, η πόλη των προξενείων και των εμπορευομένων και ήταν ως εκ τούτου η περισσότερο αναπτυγμένη από όλες τις κυπριακές πόλεις</a:t>
            </a:r>
            <a:r>
              <a:rPr lang="el-GR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el-GR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390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3848" y="46531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Παρουσίαση από:</a:t>
            </a:r>
          </a:p>
          <a:p>
            <a:pPr algn="r"/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Χρίστο </a:t>
            </a:r>
            <a:r>
              <a:rPr lang="el-GR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Πετρόβ</a:t>
            </a:r>
            <a:endParaRPr lang="el-GR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https://book.cyprusshortescapes.com/sites/all/themes/louis_weekends/images/pages/page-larna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6203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5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</TotalTime>
  <Words>111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2016-03-07T09:41:51Z</dcterms:created>
  <dcterms:modified xsi:type="dcterms:W3CDTF">2016-03-21T17:31:32Z</dcterms:modified>
</cp:coreProperties>
</file>