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B7AB5DB-5254-4E3D-862B-FE23620C87EB}" type="datetimeFigureOut">
              <a:rPr lang="el-GR" smtClean="0"/>
              <a:pPr/>
              <a:t>1/12/2015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BC3DA6D-A0F2-4895-8B92-70DF1B1D152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AB5DB-5254-4E3D-862B-FE23620C87EB}" type="datetimeFigureOut">
              <a:rPr lang="el-GR" smtClean="0"/>
              <a:pPr/>
              <a:t>1/12/2015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3DA6D-A0F2-4895-8B92-70DF1B1D152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500042"/>
            <a:ext cx="7772400" cy="1470025"/>
          </a:xfrm>
        </p:spPr>
        <p:txBody>
          <a:bodyPr>
            <a:normAutofit/>
          </a:bodyPr>
          <a:lstStyle/>
          <a:p>
            <a:r>
              <a:rPr lang="el-GR" sz="6500" i="1" kern="2400" spc="300" dirty="0" smtClean="0">
                <a:solidFill>
                  <a:schemeClr val="bg1"/>
                </a:solidFill>
              </a:rPr>
              <a:t>Οι Πελασγοί</a:t>
            </a:r>
            <a:endParaRPr lang="el-GR" sz="6500" i="1" kern="2400" spc="300" dirty="0">
              <a:solidFill>
                <a:schemeClr val="bg1"/>
              </a:solidFill>
            </a:endParaRPr>
          </a:p>
        </p:txBody>
      </p:sp>
      <p:sp>
        <p:nvSpPr>
          <p:cNvPr id="3" name="2 - Υπότιτλος"/>
          <p:cNvSpPr>
            <a:spLocks noGrp="1"/>
          </p:cNvSpPr>
          <p:nvPr>
            <p:ph type="subTitle" idx="1"/>
          </p:nvPr>
        </p:nvSpPr>
        <p:spPr/>
        <p:txBody>
          <a:bodyPr>
            <a:normAutofit/>
          </a:bodyPr>
          <a:lstStyle/>
          <a:p>
            <a:endParaRPr lang="el-GR" dirty="0"/>
          </a:p>
        </p:txBody>
      </p:sp>
      <p:pic>
        <p:nvPicPr>
          <p:cNvPr id="5" name="4 - Εικόνα" descr="putsakitrini.jpg"/>
          <p:cNvPicPr>
            <a:picLocks noChangeAspect="1"/>
          </p:cNvPicPr>
          <p:nvPr/>
        </p:nvPicPr>
        <p:blipFill>
          <a:blip r:embed="rId2"/>
          <a:stretch>
            <a:fillRect/>
          </a:stretch>
        </p:blipFill>
        <p:spPr>
          <a:xfrm>
            <a:off x="642910" y="2143116"/>
            <a:ext cx="7917712" cy="40719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928670"/>
            <a:ext cx="8229600" cy="4525963"/>
          </a:xfrm>
        </p:spPr>
        <p:txBody>
          <a:bodyPr>
            <a:normAutofit/>
          </a:bodyPr>
          <a:lstStyle/>
          <a:p>
            <a:pPr algn="ctr">
              <a:buNone/>
            </a:pPr>
            <a:r>
              <a:rPr lang="el-GR" i="1" dirty="0" smtClean="0">
                <a:cs typeface="Aharoni" pitchFamily="2" charset="-79"/>
              </a:rPr>
              <a:t> Οι Πελασγοί ήταν πανάρχαιος εις την Ελλάδα λαός, κατά τας </a:t>
            </a:r>
            <a:r>
              <a:rPr lang="el-GR" i="1" dirty="0" err="1" smtClean="0">
                <a:cs typeface="Aharoni" pitchFamily="2" charset="-79"/>
              </a:rPr>
              <a:t>γενικότερας</a:t>
            </a:r>
            <a:r>
              <a:rPr lang="el-GR" i="1" dirty="0" smtClean="0">
                <a:cs typeface="Aharoni" pitchFamily="2" charset="-79"/>
              </a:rPr>
              <a:t> δε και μάλλον αξιόπιστους μαρτυρίας ήσαν οι πρώτοι αυτής κάτοικοι, ως </a:t>
            </a:r>
            <a:r>
              <a:rPr lang="el-GR" i="1" dirty="0" err="1" smtClean="0">
                <a:cs typeface="Aharoni" pitchFamily="2" charset="-79"/>
              </a:rPr>
              <a:t>Πρωτοέλληνες</a:t>
            </a:r>
            <a:r>
              <a:rPr lang="el-GR" i="1" dirty="0" smtClean="0">
                <a:cs typeface="Aharoni" pitchFamily="2" charset="-79"/>
              </a:rPr>
              <a:t>, μεταναστεύοντες από τας </a:t>
            </a:r>
            <a:r>
              <a:rPr lang="el-GR" i="1" dirty="0" err="1" smtClean="0">
                <a:cs typeface="Aharoni" pitchFamily="2" charset="-79"/>
              </a:rPr>
              <a:t>αρχικάς</a:t>
            </a:r>
            <a:r>
              <a:rPr lang="el-GR" i="1" dirty="0" smtClean="0">
                <a:cs typeface="Aharoni" pitchFamily="2" charset="-79"/>
              </a:rPr>
              <a:t> των εστίας, </a:t>
            </a:r>
            <a:r>
              <a:rPr lang="el-GR" i="1" dirty="0" err="1" smtClean="0">
                <a:cs typeface="Aharoni" pitchFamily="2" charset="-79"/>
              </a:rPr>
              <a:t>Θεσσαλίαν</a:t>
            </a:r>
            <a:r>
              <a:rPr lang="el-GR" i="1" dirty="0" smtClean="0">
                <a:cs typeface="Aharoni" pitchFamily="2" charset="-79"/>
              </a:rPr>
              <a:t> και </a:t>
            </a:r>
            <a:r>
              <a:rPr lang="el-GR" i="1" dirty="0" err="1" smtClean="0">
                <a:cs typeface="Aharoni" pitchFamily="2" charset="-79"/>
              </a:rPr>
              <a:t>Ήπειρον</a:t>
            </a:r>
            <a:r>
              <a:rPr lang="el-GR" i="1" dirty="0" smtClean="0">
                <a:cs typeface="Aharoni" pitchFamily="2" charset="-79"/>
              </a:rPr>
              <a:t>, προς </a:t>
            </a:r>
            <a:r>
              <a:rPr lang="el-GR" i="1" dirty="0" err="1" smtClean="0">
                <a:cs typeface="Aharoni" pitchFamily="2" charset="-79"/>
              </a:rPr>
              <a:t>βορράν</a:t>
            </a:r>
            <a:r>
              <a:rPr lang="el-GR" i="1" dirty="0" smtClean="0">
                <a:cs typeface="Aharoni" pitchFamily="2" charset="-79"/>
              </a:rPr>
              <a:t>, </a:t>
            </a:r>
            <a:r>
              <a:rPr lang="el-GR" i="1" dirty="0" err="1" smtClean="0">
                <a:cs typeface="Aharoni" pitchFamily="2" charset="-79"/>
              </a:rPr>
              <a:t>θερμαϊκόν</a:t>
            </a:r>
            <a:r>
              <a:rPr lang="el-GR" i="1" dirty="0" smtClean="0">
                <a:cs typeface="Aharoni" pitchFamily="2" charset="-79"/>
              </a:rPr>
              <a:t> </a:t>
            </a:r>
            <a:r>
              <a:rPr lang="el-GR" i="1" dirty="0" err="1" smtClean="0">
                <a:cs typeface="Aharoni" pitchFamily="2" charset="-79"/>
              </a:rPr>
              <a:t>κόλπον</a:t>
            </a:r>
            <a:r>
              <a:rPr lang="el-GR" i="1" dirty="0" smtClean="0">
                <a:cs typeface="Aharoni" pitchFamily="2" charset="-79"/>
              </a:rPr>
              <a:t> και Άθω προς </a:t>
            </a:r>
            <a:r>
              <a:rPr lang="el-GR" i="1" dirty="0" err="1" smtClean="0">
                <a:cs typeface="Aharoni" pitchFamily="2" charset="-79"/>
              </a:rPr>
              <a:t>νότον</a:t>
            </a:r>
            <a:r>
              <a:rPr lang="el-GR" i="1" dirty="0" smtClean="0">
                <a:cs typeface="Aharoni" pitchFamily="2" charset="-79"/>
              </a:rPr>
              <a:t>, ως και εις τας νήσους του Αιγαίου, την </a:t>
            </a:r>
            <a:r>
              <a:rPr lang="el-GR" i="1" dirty="0" err="1" smtClean="0">
                <a:cs typeface="Aharoni" pitchFamily="2" charset="-79"/>
              </a:rPr>
              <a:t>Θρακικην</a:t>
            </a:r>
            <a:r>
              <a:rPr lang="el-GR" i="1" dirty="0" smtClean="0">
                <a:cs typeface="Aharoni" pitchFamily="2" charset="-79"/>
              </a:rPr>
              <a:t> </a:t>
            </a:r>
            <a:r>
              <a:rPr lang="el-GR" i="1" dirty="0" err="1" smtClean="0">
                <a:cs typeface="Aharoni" pitchFamily="2" charset="-79"/>
              </a:rPr>
              <a:t>χερσόνησον</a:t>
            </a:r>
            <a:r>
              <a:rPr lang="el-GR" i="1" dirty="0" smtClean="0">
                <a:cs typeface="Aharoni" pitchFamily="2" charset="-79"/>
              </a:rPr>
              <a:t> και την </a:t>
            </a:r>
            <a:r>
              <a:rPr lang="el-GR" i="1" dirty="0" err="1" smtClean="0">
                <a:cs typeface="Aharoni" pitchFamily="2" charset="-79"/>
              </a:rPr>
              <a:t>δυτικήν</a:t>
            </a:r>
            <a:r>
              <a:rPr lang="el-GR" i="1" dirty="0" smtClean="0">
                <a:cs typeface="Aharoni" pitchFamily="2" charset="-79"/>
              </a:rPr>
              <a:t> </a:t>
            </a:r>
            <a:r>
              <a:rPr lang="el-GR" i="1" dirty="0" err="1" smtClean="0">
                <a:cs typeface="Aharoni" pitchFamily="2" charset="-79"/>
              </a:rPr>
              <a:t>παραλίαν</a:t>
            </a:r>
            <a:r>
              <a:rPr lang="el-GR" i="1" dirty="0" smtClean="0">
                <a:cs typeface="Aharoni" pitchFamily="2" charset="-79"/>
              </a:rPr>
              <a:t> της </a:t>
            </a:r>
            <a:r>
              <a:rPr lang="el-GR" i="1" dirty="0" err="1" smtClean="0">
                <a:cs typeface="Aharoni" pitchFamily="2" charset="-79"/>
              </a:rPr>
              <a:t>Μικράς</a:t>
            </a:r>
            <a:r>
              <a:rPr lang="el-GR" i="1" dirty="0" smtClean="0">
                <a:cs typeface="Aharoni" pitchFamily="2" charset="-79"/>
              </a:rPr>
              <a:t> Ασίας.</a:t>
            </a:r>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928670"/>
            <a:ext cx="8229600" cy="5340369"/>
          </a:xfrm>
        </p:spPr>
        <p:txBody>
          <a:bodyPr>
            <a:normAutofit/>
          </a:bodyPr>
          <a:lstStyle/>
          <a:p>
            <a:pPr algn="ctr">
              <a:buNone/>
            </a:pPr>
            <a:r>
              <a:rPr lang="el-GR" i="1" dirty="0">
                <a:cs typeface="Aharoni" pitchFamily="2" charset="-79"/>
              </a:rPr>
              <a:t>Το όνομα Πελασγοί </a:t>
            </a:r>
            <a:r>
              <a:rPr lang="el-GR" i="1" dirty="0" smtClean="0">
                <a:cs typeface="Aharoni" pitchFamily="2" charset="-79"/>
              </a:rPr>
              <a:t>ήταν γνωστό από τα παλιά χρόνια καθώς χρησιμοποιούνταν  </a:t>
            </a:r>
            <a:r>
              <a:rPr lang="el-GR" i="1" dirty="0">
                <a:cs typeface="Aharoni" pitchFamily="2" charset="-79"/>
              </a:rPr>
              <a:t>από τους </a:t>
            </a:r>
            <a:r>
              <a:rPr lang="el-GR" i="1" dirty="0" smtClean="0">
                <a:cs typeface="Aharoni" pitchFamily="2" charset="-79"/>
              </a:rPr>
              <a:t>αρχαίους Έλληνες</a:t>
            </a:r>
            <a:r>
              <a:rPr lang="el-GR" i="1" dirty="0">
                <a:cs typeface="Aharoni" pitchFamily="2" charset="-79"/>
              </a:rPr>
              <a:t> συγγραφείς, οι οποίοι αναφέρονταν στους πληθυσμούς αυτούς που θεωρούσαν προγόνους των </a:t>
            </a:r>
            <a:r>
              <a:rPr lang="el-GR" i="1" dirty="0" smtClean="0">
                <a:cs typeface="Aharoni" pitchFamily="2" charset="-79"/>
              </a:rPr>
              <a:t>Ελλήνων</a:t>
            </a:r>
            <a:r>
              <a:rPr lang="el-GR" i="1" dirty="0">
                <a:cs typeface="Aharoni" pitchFamily="2" charset="-79"/>
              </a:rPr>
              <a:t> ή ως ανθρώπους που βρέθηκαν πριν από τους Έλληνες σε μέρη που σήμερα αποτελούν την Ελλάδα.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a:xfrm>
            <a:off x="3714744" y="214290"/>
            <a:ext cx="5429256" cy="2000264"/>
          </a:xfrm>
        </p:spPr>
        <p:txBody>
          <a:bodyPr>
            <a:noAutofit/>
          </a:bodyPr>
          <a:lstStyle/>
          <a:p>
            <a:r>
              <a:rPr lang="el-GR" sz="2800" i="1" dirty="0" smtClean="0">
                <a:solidFill>
                  <a:schemeClr val="accent2">
                    <a:lumMod val="75000"/>
                  </a:schemeClr>
                </a:solidFill>
              </a:rPr>
              <a:t>Στον παρακάτω χάρτη μπορούμε να δούμε που κατοικούσαν οι Πελασγοί συμφώνα με Όμηρο &amp; Ηρόδοτο.</a:t>
            </a:r>
            <a:endParaRPr lang="el-GR" sz="2800" i="1" dirty="0">
              <a:solidFill>
                <a:schemeClr val="accent2">
                  <a:lumMod val="75000"/>
                </a:schemeClr>
              </a:solidFill>
            </a:endParaRPr>
          </a:p>
        </p:txBody>
      </p:sp>
      <p:pic>
        <p:nvPicPr>
          <p:cNvPr id="8" name="7 - Θέση περιεχομένου" descr="greece map2.png"/>
          <p:cNvPicPr>
            <a:picLocks noGrp="1" noChangeAspect="1"/>
          </p:cNvPicPr>
          <p:nvPr>
            <p:ph idx="1"/>
          </p:nvPr>
        </p:nvPicPr>
        <p:blipFill>
          <a:blip r:embed="rId2"/>
          <a:stretch>
            <a:fillRect/>
          </a:stretch>
        </p:blipFill>
        <p:spPr>
          <a:xfrm>
            <a:off x="3214678" y="2357430"/>
            <a:ext cx="5744562" cy="4143404"/>
          </a:xfrm>
        </p:spPr>
      </p:pic>
      <p:sp>
        <p:nvSpPr>
          <p:cNvPr id="7" name="6 - Θέση κειμένου"/>
          <p:cNvSpPr>
            <a:spLocks noGrp="1"/>
          </p:cNvSpPr>
          <p:nvPr>
            <p:ph type="body" sz="half" idx="2"/>
          </p:nvPr>
        </p:nvSpPr>
        <p:spPr>
          <a:xfrm>
            <a:off x="214282" y="357166"/>
            <a:ext cx="3008313" cy="5500726"/>
          </a:xfrm>
        </p:spPr>
        <p:txBody>
          <a:bodyPr>
            <a:normAutofit fontScale="92500"/>
          </a:bodyPr>
          <a:lstStyle/>
          <a:p>
            <a:r>
              <a:rPr lang="en-US" sz="2900" i="1" dirty="0" smtClean="0"/>
              <a:t>O</a:t>
            </a:r>
            <a:r>
              <a:rPr lang="el-GR" sz="2900" i="1" dirty="0" smtClean="0"/>
              <a:t>ι πελασγοί ήταν οι λαοί που κατοικούσαν στην Ελλάδα πριν από τη διαμόρφωση των ελληνικών φύλων της κλασσικής αρχαιότητας .Για το ποιοι ακριβώς ήταν και τι γλωσσά μιλούσαν υπάρχει σύγχυση από την αρχαιότητα ακόμη.</a:t>
            </a:r>
            <a:endParaRPr lang="en-US" sz="2900" i="1"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300" dirty="0" smtClean="0">
                <a:solidFill>
                  <a:schemeClr val="tx1">
                    <a:lumMod val="75000"/>
                    <a:lumOff val="25000"/>
                  </a:schemeClr>
                </a:solidFill>
              </a:rPr>
              <a:t>Ένας Χάρτης Των Πελασγών</a:t>
            </a:r>
            <a:endParaRPr lang="el-GR" sz="5300" dirty="0">
              <a:solidFill>
                <a:schemeClr val="tx1">
                  <a:lumMod val="75000"/>
                  <a:lumOff val="25000"/>
                </a:schemeClr>
              </a:solidFill>
            </a:endParaRPr>
          </a:p>
        </p:txBody>
      </p:sp>
      <p:pic>
        <p:nvPicPr>
          <p:cNvPr id="4" name="3 - Θέση περιεχομένου" descr="putsable.JPG"/>
          <p:cNvPicPr>
            <a:picLocks noGrp="1" noChangeAspect="1"/>
          </p:cNvPicPr>
          <p:nvPr>
            <p:ph idx="1"/>
          </p:nvPr>
        </p:nvPicPr>
        <p:blipFill>
          <a:blip r:embed="rId3"/>
          <a:stretch>
            <a:fillRect/>
          </a:stretch>
        </p:blipFill>
        <p:spPr>
          <a:xfrm>
            <a:off x="1053272" y="1600200"/>
            <a:ext cx="7037455"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63</Words>
  <Application>Microsoft Office PowerPoint</Application>
  <PresentationFormat>Προβολή στην οθόνη (4:3)</PresentationFormat>
  <Paragraphs>6</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Οι Πελασγοί</vt:lpstr>
      <vt:lpstr>Διαφάνεια 2</vt:lpstr>
      <vt:lpstr>Διαφάνεια 3</vt:lpstr>
      <vt:lpstr>Στον παρακάτω χάρτη μπορούμε να δούμε που κατοικούσαν οι Πελασγοί συμφώνα με Όμηρο &amp; Ηρόδοτο.</vt:lpstr>
      <vt:lpstr>Ένας Χάρτης Των Πελασγών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Πελασγοί</dc:title>
  <dc:creator>user</dc:creator>
  <cp:lastModifiedBy>user</cp:lastModifiedBy>
  <cp:revision>5</cp:revision>
  <dcterms:created xsi:type="dcterms:W3CDTF">2015-11-24T09:56:38Z</dcterms:created>
  <dcterms:modified xsi:type="dcterms:W3CDTF">2015-12-01T10:21:03Z</dcterms:modified>
</cp:coreProperties>
</file>