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1043608" y="2140330"/>
            <a:ext cx="7056784" cy="2048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Η ΛΑΡΝΑΚΑ</a:t>
            </a:r>
            <a:endParaRPr lang="en-US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</a:t>
            </a:r>
            <a:r>
              <a:rPr lang="el-GR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Μεσαιωνική περίοδος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el-GR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l-GR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19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187624" y="1484784"/>
            <a:ext cx="6552728" cy="39703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Κατά τα μεσαιωνικά χρόνια, η Λάρνακα ονομαζόταν και Αλυκές (</a:t>
            </a:r>
            <a:r>
              <a:rPr lang="el-GR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Σαλίνες</a:t>
            </a:r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), λόγω του ότι κοντά στην πόλη βρίσκεται μεγάλη λίμνη που περιέχει θαλάσσιο νερό και που ξηραίνεται το καλοκαίρι, παράγοντας άφθονο αλάτι. Η αλυκή αυτή ήταν γνωστή από τα αρχαία χρόνια, κι αναφέρεται από τον Πλίνιο</a:t>
            </a:r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el-GR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490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TextBox"/>
          <p:cNvSpPr txBox="1"/>
          <p:nvPr/>
        </p:nvSpPr>
        <p:spPr>
          <a:xfrm>
            <a:off x="1581200" y="1484784"/>
            <a:ext cx="5688632" cy="39703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Κατά </a:t>
            </a:r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την περίοδο της Φραγκοκρατίας (1192-1489), η Λάρνακα δεν ήταν ιδιαίτερα σημαντική πόλη αλλά είχε αρχίσει να αναπτύσσεται ως λιμάνι μετά το 1373, όταν το κυριότερο ως τότε λιμάνι της Κύπρου, η Αμμόχωστος, καταλήφθηκε από τους Γενουάτες.</a:t>
            </a:r>
          </a:p>
        </p:txBody>
      </p:sp>
    </p:spTree>
    <p:extLst>
      <p:ext uri="{BB962C8B-B14F-4D97-AF65-F5344CB8AC3E}">
        <p14:creationId xmlns:p14="http://schemas.microsoft.com/office/powerpoint/2010/main" val="343900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2/24/Entrance_of_Ancient_Larnaca_Castle_4.JPG/800px-Entrance_of_Ancient_Larnaca_Castl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92277"/>
            <a:ext cx="6631171" cy="3090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203848" y="46531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Παρουσίαση από:</a:t>
            </a:r>
          </a:p>
          <a:p>
            <a:pPr algn="r"/>
            <a:r>
              <a:rPr lang="el-G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Χρίστο </a:t>
            </a:r>
            <a:r>
              <a:rPr lang="el-GR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Πετρόβ</a:t>
            </a:r>
            <a:endParaRPr lang="el-GR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</TotalTime>
  <Words>84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2016-03-07T09:41:51Z</dcterms:created>
  <dcterms:modified xsi:type="dcterms:W3CDTF">2016-03-21T17:33:17Z</dcterms:modified>
</cp:coreProperties>
</file>