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2" t="8471" r="6091" b="8965"/>
          <a:stretch/>
        </p:blipFill>
        <p:spPr>
          <a:xfrm>
            <a:off x="1" y="167839"/>
            <a:ext cx="9144000" cy="6573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1772816"/>
            <a:ext cx="8229600" cy="1828800"/>
          </a:xfrm>
        </p:spPr>
        <p:txBody>
          <a:bodyPr>
            <a:normAutofit/>
          </a:bodyPr>
          <a:lstStyle/>
          <a:p>
            <a:r>
              <a:rPr lang="el-GR" sz="66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Η παλιά Λάρνακα </a:t>
            </a:r>
            <a:endParaRPr lang="el-GR" sz="66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3717032"/>
            <a:ext cx="6400800" cy="1752600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Μέσα από φωτογραφίες </a:t>
            </a:r>
            <a:endParaRPr lang="el-GR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7" y="184110"/>
            <a:ext cx="8820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ΓΥΜΝΑΣΙΟ ΠΕΤΡΑΚΗ ΚΥΠΡΙΑΝΟΥ              </a:t>
            </a:r>
            <a:r>
              <a:rPr lang="el-GR" b="1" dirty="0" smtClean="0"/>
              <a:t>                 </a:t>
            </a:r>
            <a:r>
              <a:rPr lang="el-GR" b="1" dirty="0"/>
              <a:t>Σχολική χρονιά: 2015- 2016</a:t>
            </a:r>
          </a:p>
        </p:txBody>
      </p:sp>
    </p:spTree>
    <p:extLst>
      <p:ext uri="{BB962C8B-B14F-4D97-AF65-F5344CB8AC3E}">
        <p14:creationId xmlns:p14="http://schemas.microsoft.com/office/powerpoint/2010/main" val="414624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16632"/>
            <a:ext cx="9324528" cy="6589261"/>
            <a:chOff x="0" y="116632"/>
            <a:chExt cx="9324528" cy="658926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3" t="8356" r="9931" b="12737"/>
            <a:stretch/>
          </p:blipFill>
          <p:spPr>
            <a:xfrm>
              <a:off x="0" y="116632"/>
              <a:ext cx="9324528" cy="658926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979712" y="6121118"/>
              <a:ext cx="6580793" cy="58477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l-GR" sz="3200" dirty="0" smtClean="0">
                  <a:solidFill>
                    <a:srgbClr val="FF0000"/>
                  </a:solidFill>
                </a:rPr>
                <a:t>Ζαχαριάδειο Λύκειο 1937 </a:t>
              </a:r>
              <a:endParaRPr lang="el-GR" sz="3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1561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80528" y="0"/>
            <a:ext cx="9324528" cy="6729693"/>
            <a:chOff x="-180528" y="0"/>
            <a:chExt cx="9324528" cy="672969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6" t="6342" r="9751" b="14312"/>
            <a:stretch/>
          </p:blipFill>
          <p:spPr>
            <a:xfrm>
              <a:off x="-180528" y="0"/>
              <a:ext cx="9324528" cy="672969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123728" y="6090818"/>
              <a:ext cx="6120680" cy="58477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l-GR" sz="3200" dirty="0" smtClean="0">
                  <a:solidFill>
                    <a:srgbClr val="FF0000"/>
                  </a:solidFill>
                </a:rPr>
                <a:t>Κινηματοθέατρο «ΠΑΤΕ» 1920-25 </a:t>
              </a:r>
              <a:endParaRPr lang="el-GR" sz="3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1810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0088" y="8950"/>
            <a:ext cx="9391926" cy="6660410"/>
            <a:chOff x="-30088" y="8950"/>
            <a:chExt cx="9391926" cy="666041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7" t="6986" r="9596" b="11472"/>
            <a:stretch/>
          </p:blipFill>
          <p:spPr>
            <a:xfrm>
              <a:off x="-30088" y="8950"/>
              <a:ext cx="9391926" cy="666041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483768" y="6051971"/>
              <a:ext cx="6120680" cy="58477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l-GR" sz="3200" dirty="0" smtClean="0">
                  <a:solidFill>
                    <a:srgbClr val="FF0000"/>
                  </a:solidFill>
                </a:rPr>
                <a:t>Πλατεία Δικαστηρίων 1940</a:t>
              </a:r>
              <a:endParaRPr lang="el-GR" sz="3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0274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188640"/>
            <a:ext cx="9165897" cy="6552728"/>
            <a:chOff x="-1" y="188640"/>
            <a:chExt cx="9165897" cy="655272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0" t="7039" r="8904" b="10913"/>
            <a:stretch/>
          </p:blipFill>
          <p:spPr>
            <a:xfrm>
              <a:off x="-1" y="188640"/>
              <a:ext cx="9165897" cy="655272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419872" y="6156593"/>
              <a:ext cx="3296491" cy="58477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l-GR" sz="3200" dirty="0" smtClean="0">
                  <a:solidFill>
                    <a:srgbClr val="FF0000"/>
                  </a:solidFill>
                </a:rPr>
                <a:t>Φοινικούδες 1937</a:t>
              </a:r>
              <a:endParaRPr lang="el-GR" sz="3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080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700808"/>
            <a:ext cx="8208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Παρουσίαση από μαθητές  του  τμήματος  Α6 </a:t>
            </a:r>
          </a:p>
        </p:txBody>
      </p:sp>
    </p:spTree>
    <p:extLst>
      <p:ext uri="{BB962C8B-B14F-4D97-AF65-F5344CB8AC3E}">
        <p14:creationId xmlns:p14="http://schemas.microsoft.com/office/powerpoint/2010/main" val="3345365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19369"/>
            <a:ext cx="9144000" cy="6549991"/>
            <a:chOff x="0" y="119369"/>
            <a:chExt cx="9144000" cy="65499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8" t="6933" r="6400" b="13066"/>
            <a:stretch/>
          </p:blipFill>
          <p:spPr>
            <a:xfrm>
              <a:off x="0" y="119369"/>
              <a:ext cx="9144000" cy="654999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763688" y="6084585"/>
              <a:ext cx="6840760" cy="58477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l-GR" sz="3200" dirty="0">
                  <a:solidFill>
                    <a:srgbClr val="FF0000"/>
                  </a:solidFill>
                </a:rPr>
                <a:t>Λεωφόρος Αθηνών ( Φοινικούδες 1953)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8935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487439"/>
            <a:chOff x="0" y="0"/>
            <a:chExt cx="9144000" cy="648743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99" t="7085" r="8052" b="13695"/>
            <a:stretch/>
          </p:blipFill>
          <p:spPr>
            <a:xfrm>
              <a:off x="0" y="0"/>
              <a:ext cx="9144000" cy="646386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783191" y="5902664"/>
              <a:ext cx="4896544" cy="58477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l-GR" sz="3200" dirty="0" smtClean="0">
                  <a:solidFill>
                    <a:srgbClr val="FF0000"/>
                  </a:solidFill>
                </a:rPr>
                <a:t>Πλατεία Ακροπόλεως 1925</a:t>
              </a:r>
              <a:endParaRPr lang="el-GR" sz="3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0668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80528" y="188640"/>
            <a:ext cx="9324528" cy="6291039"/>
            <a:chOff x="-180528" y="188640"/>
            <a:chExt cx="9324528" cy="629103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4" t="2994" r="6258" b="16856"/>
            <a:stretch/>
          </p:blipFill>
          <p:spPr>
            <a:xfrm>
              <a:off x="-180528" y="188640"/>
              <a:ext cx="9324528" cy="6291039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907704" y="5894904"/>
              <a:ext cx="5976664" cy="58477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l-GR" sz="3200" dirty="0" smtClean="0">
                  <a:solidFill>
                    <a:srgbClr val="FF0000"/>
                  </a:solidFill>
                </a:rPr>
                <a:t>Μεταφορά εμπορευμάτων 1920</a:t>
              </a:r>
              <a:endParaRPr lang="el-GR" sz="3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7214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99966"/>
            <a:ext cx="9396536" cy="6497386"/>
            <a:chOff x="0" y="99966"/>
            <a:chExt cx="9396536" cy="649738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7" t="10117" r="11587" b="14822"/>
            <a:stretch/>
          </p:blipFill>
          <p:spPr>
            <a:xfrm>
              <a:off x="0" y="99966"/>
              <a:ext cx="9396536" cy="649738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99623" y="6012577"/>
              <a:ext cx="7776864" cy="58477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l-GR" sz="3200" dirty="0" smtClean="0">
                  <a:solidFill>
                    <a:srgbClr val="FF0000"/>
                  </a:solidFill>
                </a:rPr>
                <a:t>Αποκάλυψη της προτομής του Κίμωνα  1926</a:t>
              </a:r>
              <a:endParaRPr lang="el-GR" sz="3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6029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16632"/>
            <a:ext cx="9144000" cy="6481329"/>
            <a:chOff x="0" y="116632"/>
            <a:chExt cx="9144000" cy="64813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1" t="9345" r="10551" b="12282"/>
            <a:stretch/>
          </p:blipFill>
          <p:spPr>
            <a:xfrm>
              <a:off x="0" y="116632"/>
              <a:ext cx="9144000" cy="6481329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899592" y="6013186"/>
              <a:ext cx="7776864" cy="58477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l-GR" sz="3200" dirty="0" smtClean="0">
                  <a:solidFill>
                    <a:srgbClr val="FF0000"/>
                  </a:solidFill>
                </a:rPr>
                <a:t>25η , Μαρτίου 1930 στις </a:t>
              </a:r>
              <a:r>
                <a:rPr lang="el-GR" sz="3200" dirty="0" err="1" smtClean="0">
                  <a:solidFill>
                    <a:srgbClr val="FF0000"/>
                  </a:solidFill>
                </a:rPr>
                <a:t>φοινικούδες</a:t>
              </a:r>
              <a:endParaRPr lang="el-GR" sz="3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9951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42143" y="332656"/>
            <a:ext cx="9286143" cy="6354363"/>
            <a:chOff x="-142143" y="332656"/>
            <a:chExt cx="9286143" cy="63543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0" t="8995" r="11076" b="14908"/>
            <a:stretch/>
          </p:blipFill>
          <p:spPr>
            <a:xfrm>
              <a:off x="-142143" y="332656"/>
              <a:ext cx="9286143" cy="635436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950074" y="6102244"/>
              <a:ext cx="7776864" cy="58477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l-GR" sz="3200" dirty="0" smtClean="0">
                  <a:solidFill>
                    <a:srgbClr val="FF0000"/>
                  </a:solidFill>
                </a:rPr>
                <a:t>Λεωφόρος Αρτέμιδος 1924</a:t>
              </a:r>
              <a:endParaRPr lang="el-GR" sz="3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6302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52536" y="116632"/>
            <a:ext cx="9538233" cy="6624736"/>
            <a:chOff x="-252536" y="116632"/>
            <a:chExt cx="9538233" cy="662473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2" t="7263" r="8803" b="14962"/>
            <a:stretch/>
          </p:blipFill>
          <p:spPr>
            <a:xfrm>
              <a:off x="-252536" y="116632"/>
              <a:ext cx="9538233" cy="662473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915469" y="6156593"/>
              <a:ext cx="7776864" cy="58477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l-GR" sz="3200" dirty="0" smtClean="0">
                  <a:solidFill>
                    <a:srgbClr val="FF0000"/>
                  </a:solidFill>
                </a:rPr>
                <a:t>Φοινικούδες Αρχές της δεκαετίας του 40</a:t>
              </a:r>
              <a:endParaRPr lang="el-GR" sz="3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1884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9700"/>
            <a:ext cx="9856178" cy="6711668"/>
            <a:chOff x="0" y="29700"/>
            <a:chExt cx="9856178" cy="671166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9" t="7120" r="7316" b="14738"/>
            <a:stretch/>
          </p:blipFill>
          <p:spPr>
            <a:xfrm>
              <a:off x="0" y="29700"/>
              <a:ext cx="9856178" cy="671166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175782" y="6156593"/>
              <a:ext cx="5968218" cy="58477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l-GR" sz="3200" dirty="0" smtClean="0">
                  <a:solidFill>
                    <a:srgbClr val="FF0000"/>
                  </a:solidFill>
                </a:rPr>
                <a:t>Πλατεία «ΠΑΛΛΑΣ» 1950</a:t>
              </a:r>
              <a:endParaRPr lang="el-GR" sz="3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7390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67</TotalTime>
  <Words>71</Words>
  <Application>Microsoft Office PowerPoint</Application>
  <PresentationFormat>On-screen Show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Η παλιά Λάρνακα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παλιά Λάρνακα</dc:title>
  <dc:creator>Administrator</dc:creator>
  <cp:lastModifiedBy>Administrator</cp:lastModifiedBy>
  <cp:revision>11</cp:revision>
  <dcterms:created xsi:type="dcterms:W3CDTF">2016-02-12T10:23:18Z</dcterms:created>
  <dcterms:modified xsi:type="dcterms:W3CDTF">2016-03-21T16:42:35Z</dcterms:modified>
</cp:coreProperties>
</file>