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9" r:id="rId5"/>
    <p:sldId id="259" r:id="rId6"/>
    <p:sldId id="260" r:id="rId7"/>
    <p:sldId id="261" r:id="rId8"/>
    <p:sldId id="264" r:id="rId9"/>
    <p:sldId id="273" r:id="rId10"/>
    <p:sldId id="265" r:id="rId11"/>
    <p:sldId id="266" r:id="rId12"/>
    <p:sldId id="267" r:id="rId13"/>
    <p:sldId id="268" r:id="rId14"/>
    <p:sldId id="274" r:id="rId15"/>
    <p:sldId id="258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C1105-EFBA-4FB4-BCBC-9B5429F84A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F786-568B-4623-A71B-44210FC78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you’ve seen computer-drawn pictures that are repetitive and seem endless in the space. That is fractals.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F786-568B-4623-A71B-44210FC78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5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The</a:t>
            </a:r>
            <a:r>
              <a:rPr lang="lt-LT" baseline="0" dirty="0" smtClean="0"/>
              <a:t> usefuljs is a website to generete fractals very easily. You  don‘t need any skils. You can try and download your fractals.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F786-568B-4623-A71B-44210FC78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9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upload these slides to </a:t>
            </a:r>
            <a:r>
              <a:rPr lang="en-US" dirty="0" err="1" smtClean="0"/>
              <a:t>twinspace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F786-568B-4623-A71B-44210FC78C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Fractals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036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78"/>
            <a:ext cx="6838122" cy="68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85800"/>
            <a:ext cx="6934200" cy="771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" y="-38100"/>
            <a:ext cx="7881255" cy="689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905000"/>
            <a:ext cx="5804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http://usefuljs.net/fractals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3118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334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Sierpinski</a:t>
            </a:r>
            <a:r>
              <a:rPr lang="en-US" sz="2400" dirty="0"/>
              <a:t> Triangle</a:t>
            </a:r>
          </a:p>
        </p:txBody>
      </p:sp>
      <p:sp>
        <p:nvSpPr>
          <p:cNvPr id="3" name="AutoShape 2" descr="Sierpiński triangl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14" y="1600200"/>
            <a:ext cx="4047372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75718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I</a:t>
            </a:r>
            <a:r>
              <a:rPr lang="en-US" sz="2400" dirty="0" smtClean="0"/>
              <a:t> </a:t>
            </a:r>
            <a:r>
              <a:rPr lang="en-US" sz="2400" dirty="0"/>
              <a:t>will show some of the </a:t>
            </a:r>
            <a:r>
              <a:rPr lang="en-US" sz="2400" dirty="0" smtClean="0"/>
              <a:t>student</a:t>
            </a:r>
            <a:r>
              <a:rPr lang="lt-LT" sz="2400" dirty="0" smtClean="0"/>
              <a:t>s‘</a:t>
            </a:r>
            <a:r>
              <a:rPr lang="en-US" sz="2400" dirty="0" smtClean="0"/>
              <a:t> work</a:t>
            </a:r>
            <a:r>
              <a:rPr lang="lt-LT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done </a:t>
            </a:r>
            <a:r>
              <a:rPr lang="lt-LT" sz="2400" dirty="0" smtClean="0"/>
              <a:t>using</a:t>
            </a:r>
            <a:r>
              <a:rPr lang="en-US" sz="2400" dirty="0" smtClean="0"/>
              <a:t> </a:t>
            </a:r>
            <a:r>
              <a:rPr lang="en-US" sz="2400" dirty="0"/>
              <a:t>Mc. Paint </a:t>
            </a:r>
            <a:r>
              <a:rPr lang="en-US" sz="2400" dirty="0" smtClean="0"/>
              <a:t>and my classmate </a:t>
            </a:r>
            <a:r>
              <a:rPr lang="lt-LT" sz="2400" dirty="0" smtClean="0"/>
              <a:t>Emilis</a:t>
            </a:r>
            <a:r>
              <a:rPr lang="en-US" sz="2400" dirty="0" smtClean="0"/>
              <a:t> </a:t>
            </a:r>
            <a:r>
              <a:rPr lang="en-US" sz="2400" dirty="0"/>
              <a:t>will teach you how to do </a:t>
            </a:r>
            <a:r>
              <a:rPr lang="en-US" sz="2400" dirty="0" smtClean="0"/>
              <a:t>it</a:t>
            </a:r>
            <a:r>
              <a:rPr lang="lt-LT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49618" y="5334000"/>
            <a:ext cx="271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Author – Karolis, 6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53" y="16565"/>
            <a:ext cx="622392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601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Author - Samanta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r="64819" b="57143"/>
          <a:stretch/>
        </p:blipFill>
        <p:spPr>
          <a:xfrm>
            <a:off x="685800" y="-228600"/>
            <a:ext cx="7543800" cy="7407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Author – Nojus, 6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9822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Author – Tomas, 5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936435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Thanks for your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4522" y="140473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We hope </a:t>
            </a:r>
            <a:r>
              <a:rPr lang="en-US" sz="2400" b="1" dirty="0" smtClean="0"/>
              <a:t>you</a:t>
            </a:r>
            <a:r>
              <a:rPr lang="lt-LT" sz="2400" b="1" dirty="0" smtClean="0"/>
              <a:t>‘ll</a:t>
            </a:r>
            <a:r>
              <a:rPr lang="en-US" sz="2400" b="1" dirty="0" smtClean="0"/>
              <a:t> </a:t>
            </a:r>
            <a:r>
              <a:rPr lang="lt-LT" sz="2400" b="1" dirty="0" smtClean="0"/>
              <a:t>design</a:t>
            </a:r>
            <a:r>
              <a:rPr lang="en-US" sz="2400" b="1" dirty="0" smtClean="0"/>
              <a:t> </a:t>
            </a:r>
            <a:r>
              <a:rPr lang="en-US" sz="2400" b="1" dirty="0"/>
              <a:t>some fractals and send them to us. We are </a:t>
            </a:r>
            <a:r>
              <a:rPr lang="lt-LT" sz="2400" b="1" dirty="0" smtClean="0"/>
              <a:t>planning to make</a:t>
            </a:r>
            <a:r>
              <a:rPr lang="en-US" sz="2400" b="1" dirty="0" smtClean="0"/>
              <a:t> </a:t>
            </a:r>
            <a:r>
              <a:rPr lang="en-US" sz="2400" b="1" dirty="0"/>
              <a:t>a photo album </a:t>
            </a:r>
            <a:r>
              <a:rPr lang="en-US" sz="2400" b="1" dirty="0" smtClean="0"/>
              <a:t>of</a:t>
            </a:r>
            <a:r>
              <a:rPr lang="lt-LT" sz="2400" b="1" smtClean="0"/>
              <a:t> the</a:t>
            </a:r>
            <a:r>
              <a:rPr lang="en-US" sz="2400" b="1" smtClean="0"/>
              <a:t> </a:t>
            </a:r>
            <a:r>
              <a:rPr lang="en-US" sz="2400" b="1" dirty="0" smtClean="0"/>
              <a:t>fractals</a:t>
            </a:r>
            <a:r>
              <a:rPr lang="lt-LT" sz="2400" b="1" dirty="0" smtClean="0"/>
              <a:t> created by </a:t>
            </a:r>
            <a:r>
              <a:rPr lang="lt-LT" sz="2400" b="1" dirty="0" smtClean="0"/>
              <a:t>the project paricipants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227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7022740" cy="406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2999" y="609600"/>
            <a:ext cx="7022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Fractals are patterns which are </a:t>
            </a:r>
            <a:r>
              <a:rPr lang="en-US" sz="2400" dirty="0" smtClean="0"/>
              <a:t>similar</a:t>
            </a:r>
            <a:r>
              <a:rPr lang="lt-LT" sz="2400" dirty="0" smtClean="0"/>
              <a:t> to one  aother</a:t>
            </a:r>
            <a:r>
              <a:rPr lang="en-US" sz="2400" dirty="0" smtClean="0"/>
              <a:t> </a:t>
            </a:r>
            <a:r>
              <a:rPr lang="en-US" sz="2400" dirty="0"/>
              <a:t>but in different sizes – when you </a:t>
            </a:r>
            <a:r>
              <a:rPr lang="en-US" sz="2400" dirty="0" err="1" smtClean="0"/>
              <a:t>br</a:t>
            </a:r>
            <a:r>
              <a:rPr lang="lt-LT" sz="2400" dirty="0" smtClean="0"/>
              <a:t>ea</a:t>
            </a:r>
            <a:r>
              <a:rPr lang="en-US" sz="2400" dirty="0" smtClean="0"/>
              <a:t>k </a:t>
            </a:r>
            <a:r>
              <a:rPr lang="en-US" sz="2400" dirty="0"/>
              <a:t>them into smaller and smaller pieces, the new pieces look exactly the same as the original.</a:t>
            </a:r>
          </a:p>
        </p:txBody>
      </p:sp>
    </p:spTree>
    <p:extLst>
      <p:ext uri="{BB962C8B-B14F-4D97-AF65-F5344CB8AC3E}">
        <p14:creationId xmlns:p14="http://schemas.microsoft.com/office/powerpoint/2010/main" val="5518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609600"/>
            <a:ext cx="78486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Fractals can be drawn with the help of computers. The computer draws points according to a special formula </a:t>
            </a:r>
            <a:r>
              <a:rPr lang="en-US" sz="2400" dirty="0" smtClean="0"/>
              <a:t>and repeat</a:t>
            </a:r>
            <a:r>
              <a:rPr lang="lt-LT" sz="2400" dirty="0" smtClean="0"/>
              <a:t>s that</a:t>
            </a:r>
            <a:r>
              <a:rPr lang="en-US" sz="2400" dirty="0" smtClean="0"/>
              <a:t> </a:t>
            </a:r>
            <a:r>
              <a:rPr lang="en-US" sz="2400" dirty="0"/>
              <a:t>very many times. The answer obtained by the formula is put back into the same formula again and again.</a:t>
            </a:r>
          </a:p>
        </p:txBody>
      </p:sp>
    </p:spTree>
    <p:extLst>
      <p:ext uri="{BB962C8B-B14F-4D97-AF65-F5344CB8AC3E}">
        <p14:creationId xmlns:p14="http://schemas.microsoft.com/office/powerpoint/2010/main" val="18072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7" y="0"/>
            <a:ext cx="9167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"/>
            <a:ext cx="9144000" cy="70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143000"/>
            <a:ext cx="7391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lt-LT" sz="3200" dirty="0" smtClean="0"/>
              <a:t>Many fractals can be found in the natural environment,too.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39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1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65" y="0"/>
            <a:ext cx="9275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4343400" cy="62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20259771">
            <a:off x="2896677" y="3879025"/>
            <a:ext cx="891814" cy="2524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57600" y="5258258"/>
            <a:ext cx="304800" cy="761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" y="4825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leaf of the plant is made up of smaller parts that are the same shape as the large leaf. This </a:t>
            </a:r>
            <a:r>
              <a:rPr lang="en-US" sz="2400" dirty="0" smtClean="0"/>
              <a:t>is</a:t>
            </a:r>
            <a:r>
              <a:rPr lang="lt-LT" sz="2400" dirty="0" smtClean="0"/>
              <a:t> also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smtClean="0"/>
              <a:t>fractal</a:t>
            </a:r>
            <a:r>
              <a:rPr lang="lt-LT" sz="2400" dirty="0" smtClean="0"/>
              <a:t>.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 rot="1940159">
            <a:off x="1859327" y="2249165"/>
            <a:ext cx="2027806" cy="1322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262</Words>
  <Application>Microsoft Office PowerPoint</Application>
  <PresentationFormat>On-screen Show (4:3)</PresentationFormat>
  <Paragraphs>20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Fractals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Ruta Krikstopaitiene</dc:creator>
  <cp:lastModifiedBy>Ilona PC 2020</cp:lastModifiedBy>
  <cp:revision>20</cp:revision>
  <dcterms:created xsi:type="dcterms:W3CDTF">2006-08-16T00:00:00Z</dcterms:created>
  <dcterms:modified xsi:type="dcterms:W3CDTF">2020-12-04T14:18:05Z</dcterms:modified>
</cp:coreProperties>
</file>